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5" r:id="rId4"/>
    <p:sldId id="257" r:id="rId5"/>
    <p:sldId id="261" r:id="rId6"/>
    <p:sldId id="262" r:id="rId7"/>
    <p:sldId id="288" r:id="rId8"/>
    <p:sldId id="294" r:id="rId9"/>
    <p:sldId id="293" r:id="rId10"/>
    <p:sldId id="289" r:id="rId11"/>
    <p:sldId id="290" r:id="rId12"/>
    <p:sldId id="292" r:id="rId13"/>
    <p:sldId id="291" r:id="rId14"/>
    <p:sldId id="287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7D057-95BF-4A14-9127-DBD0A10DBAE6}" type="doc">
      <dgm:prSet loTypeId="urn:microsoft.com/office/officeart/2005/8/layout/hierarchy6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14D634-4AB8-4996-8CB5-0BD915BB265E}">
      <dgm:prSet phldrT="[Text]"/>
      <dgm:spPr/>
      <dgm:t>
        <a:bodyPr/>
        <a:lstStyle/>
        <a:p>
          <a:r>
            <a:rPr lang="en-US" dirty="0" err="1" smtClean="0"/>
            <a:t>Openlayers</a:t>
          </a:r>
          <a:endParaRPr lang="en-US" dirty="0" smtClean="0"/>
        </a:p>
        <a:p>
          <a:r>
            <a:rPr lang="en-US" dirty="0" smtClean="0"/>
            <a:t>Bootstrap</a:t>
          </a:r>
          <a:endParaRPr lang="el-GR" dirty="0"/>
        </a:p>
      </dgm:t>
    </dgm:pt>
    <dgm:pt modelId="{8E8EFCFA-D0D9-4730-B2EE-E293790FC5FB}" type="parTrans" cxnId="{0C79BE15-4A70-41A8-824D-2BF7B3893701}">
      <dgm:prSet/>
      <dgm:spPr/>
      <dgm:t>
        <a:bodyPr/>
        <a:lstStyle/>
        <a:p>
          <a:endParaRPr lang="el-GR"/>
        </a:p>
      </dgm:t>
    </dgm:pt>
    <dgm:pt modelId="{C6EBC9CB-60B0-4430-BC96-FBDB7BB317AC}" type="sibTrans" cxnId="{0C79BE15-4A70-41A8-824D-2BF7B3893701}">
      <dgm:prSet/>
      <dgm:spPr/>
      <dgm:t>
        <a:bodyPr/>
        <a:lstStyle/>
        <a:p>
          <a:endParaRPr lang="el-GR"/>
        </a:p>
      </dgm:t>
    </dgm:pt>
    <dgm:pt modelId="{0C0FDD30-5D6A-4A89-BA49-A89D99B96BBA}">
      <dgm:prSet phldrT="[Text]"/>
      <dgm:spPr/>
      <dgm:t>
        <a:bodyPr/>
        <a:lstStyle/>
        <a:p>
          <a:r>
            <a:rPr lang="en-US" dirty="0" smtClean="0"/>
            <a:t>Apache</a:t>
          </a:r>
        </a:p>
        <a:p>
          <a:r>
            <a:rPr lang="en-US" dirty="0" smtClean="0"/>
            <a:t>PHP 6 </a:t>
          </a:r>
          <a:endParaRPr lang="el-GR" dirty="0"/>
        </a:p>
      </dgm:t>
    </dgm:pt>
    <dgm:pt modelId="{BE5FE885-6D62-4085-87C6-56D1BAC66897}" type="parTrans" cxnId="{2722FBEE-5281-45BC-AC96-31532B780FDD}">
      <dgm:prSet/>
      <dgm:spPr/>
      <dgm:t>
        <a:bodyPr/>
        <a:lstStyle/>
        <a:p>
          <a:endParaRPr lang="el-GR"/>
        </a:p>
      </dgm:t>
    </dgm:pt>
    <dgm:pt modelId="{A8B8D6F9-28F6-48BE-A7A1-C7CD25D7CFEA}" type="sibTrans" cxnId="{2722FBEE-5281-45BC-AC96-31532B780FDD}">
      <dgm:prSet/>
      <dgm:spPr/>
      <dgm:t>
        <a:bodyPr/>
        <a:lstStyle/>
        <a:p>
          <a:endParaRPr lang="el-GR"/>
        </a:p>
      </dgm:t>
    </dgm:pt>
    <dgm:pt modelId="{6A169229-6121-46E6-A2D8-C5CBB41A10A7}">
      <dgm:prSet phldrT="[Text]"/>
      <dgm:spPr/>
      <dgm:t>
        <a:bodyPr/>
        <a:lstStyle/>
        <a:p>
          <a:r>
            <a:rPr lang="en-US" dirty="0" smtClean="0"/>
            <a:t>Project support DB</a:t>
          </a:r>
          <a:endParaRPr lang="el-GR" dirty="0"/>
        </a:p>
      </dgm:t>
    </dgm:pt>
    <dgm:pt modelId="{B2B22B08-196F-4FC2-B9B8-84EAD62DFC1E}" type="parTrans" cxnId="{980162E6-7029-468E-ACA2-77D560C4B909}">
      <dgm:prSet/>
      <dgm:spPr/>
      <dgm:t>
        <a:bodyPr/>
        <a:lstStyle/>
        <a:p>
          <a:endParaRPr lang="el-GR"/>
        </a:p>
      </dgm:t>
    </dgm:pt>
    <dgm:pt modelId="{264AF526-29DD-427A-BAF2-F57E96232971}" type="sibTrans" cxnId="{980162E6-7029-468E-ACA2-77D560C4B909}">
      <dgm:prSet/>
      <dgm:spPr/>
      <dgm:t>
        <a:bodyPr/>
        <a:lstStyle/>
        <a:p>
          <a:endParaRPr lang="el-GR"/>
        </a:p>
      </dgm:t>
    </dgm:pt>
    <dgm:pt modelId="{A2EB7E77-8DE8-4973-84FD-8335CA1DFCEA}">
      <dgm:prSet phldrT="[Text]"/>
      <dgm:spPr/>
      <dgm:t>
        <a:bodyPr/>
        <a:lstStyle/>
        <a:p>
          <a:r>
            <a:rPr lang="en-US" dirty="0" smtClean="0"/>
            <a:t>Web Clients</a:t>
          </a:r>
          <a:endParaRPr lang="el-GR" dirty="0"/>
        </a:p>
      </dgm:t>
    </dgm:pt>
    <dgm:pt modelId="{B9D37C63-4CE0-4D10-A711-3BC4210703C4}" type="parTrans" cxnId="{6045FFAC-B077-4F09-9454-BCF8D817B2E4}">
      <dgm:prSet/>
      <dgm:spPr/>
      <dgm:t>
        <a:bodyPr/>
        <a:lstStyle/>
        <a:p>
          <a:endParaRPr lang="el-GR"/>
        </a:p>
      </dgm:t>
    </dgm:pt>
    <dgm:pt modelId="{1D4F7DBA-D7F1-4534-9522-BF8B9B877583}" type="sibTrans" cxnId="{6045FFAC-B077-4F09-9454-BCF8D817B2E4}">
      <dgm:prSet/>
      <dgm:spPr/>
      <dgm:t>
        <a:bodyPr/>
        <a:lstStyle/>
        <a:p>
          <a:endParaRPr lang="el-GR"/>
        </a:p>
      </dgm:t>
    </dgm:pt>
    <dgm:pt modelId="{1923348F-B2FD-473D-8980-B8E35B025AF7}">
      <dgm:prSet phldrT="[Text]"/>
      <dgm:spPr/>
      <dgm:t>
        <a:bodyPr/>
        <a:lstStyle/>
        <a:p>
          <a:r>
            <a:rPr lang="en-US" dirty="0" smtClean="0"/>
            <a:t>Application Server</a:t>
          </a:r>
          <a:endParaRPr lang="el-GR" dirty="0"/>
        </a:p>
      </dgm:t>
    </dgm:pt>
    <dgm:pt modelId="{006D0243-4AA9-4698-A23A-92D14B01A7AE}" type="parTrans" cxnId="{95E8868A-9DE5-43F8-BC40-CAC29F1E9B07}">
      <dgm:prSet/>
      <dgm:spPr/>
      <dgm:t>
        <a:bodyPr/>
        <a:lstStyle/>
        <a:p>
          <a:endParaRPr lang="el-GR"/>
        </a:p>
      </dgm:t>
    </dgm:pt>
    <dgm:pt modelId="{05776BED-90AE-4EF2-AFCC-5DD21B3EE6AD}" type="sibTrans" cxnId="{95E8868A-9DE5-43F8-BC40-CAC29F1E9B07}">
      <dgm:prSet/>
      <dgm:spPr/>
      <dgm:t>
        <a:bodyPr/>
        <a:lstStyle/>
        <a:p>
          <a:endParaRPr lang="el-GR"/>
        </a:p>
      </dgm:t>
    </dgm:pt>
    <dgm:pt modelId="{28D7EF33-5387-4C66-8409-AA6E243B41F7}">
      <dgm:prSet phldrT="[Text]"/>
      <dgm:spPr/>
      <dgm:t>
        <a:bodyPr/>
        <a:lstStyle/>
        <a:p>
          <a:r>
            <a:rPr lang="el-GR" dirty="0" smtClean="0"/>
            <a:t>Βάση Δεδομένων (</a:t>
          </a:r>
          <a:r>
            <a:rPr lang="en-US" dirty="0" smtClean="0"/>
            <a:t>MySQL) </a:t>
          </a:r>
          <a:endParaRPr lang="el-GR" dirty="0"/>
        </a:p>
      </dgm:t>
    </dgm:pt>
    <dgm:pt modelId="{07DA47B5-861E-4B62-AA38-594436D6FEE2}" type="parTrans" cxnId="{7597C8C4-5069-4AA5-90E5-6D306B689E78}">
      <dgm:prSet/>
      <dgm:spPr/>
      <dgm:t>
        <a:bodyPr/>
        <a:lstStyle/>
        <a:p>
          <a:endParaRPr lang="el-GR"/>
        </a:p>
      </dgm:t>
    </dgm:pt>
    <dgm:pt modelId="{88F4D215-5A5D-413F-AB95-9BDD429DB6A3}" type="sibTrans" cxnId="{7597C8C4-5069-4AA5-90E5-6D306B689E78}">
      <dgm:prSet/>
      <dgm:spPr/>
      <dgm:t>
        <a:bodyPr/>
        <a:lstStyle/>
        <a:p>
          <a:endParaRPr lang="el-GR"/>
        </a:p>
      </dgm:t>
    </dgm:pt>
    <dgm:pt modelId="{8318A1CA-B346-43D0-808F-4343E9AD7D4B}">
      <dgm:prSet phldrT="[Text]"/>
      <dgm:spPr/>
      <dgm:t>
        <a:bodyPr/>
        <a:lstStyle/>
        <a:p>
          <a:r>
            <a:rPr lang="en-US" dirty="0" err="1" smtClean="0"/>
            <a:t>Limesurvey</a:t>
          </a:r>
          <a:r>
            <a:rPr lang="en-US" dirty="0" smtClean="0"/>
            <a:t> DB</a:t>
          </a:r>
          <a:endParaRPr lang="el-GR" dirty="0"/>
        </a:p>
      </dgm:t>
    </dgm:pt>
    <dgm:pt modelId="{8CBBE043-E6D0-455A-A3E4-84EFDF30B40F}" type="parTrans" cxnId="{140DC209-A016-4E19-B89A-082093FB9746}">
      <dgm:prSet/>
      <dgm:spPr/>
      <dgm:t>
        <a:bodyPr/>
        <a:lstStyle/>
        <a:p>
          <a:endParaRPr lang="el-GR"/>
        </a:p>
      </dgm:t>
    </dgm:pt>
    <dgm:pt modelId="{55EBEE7D-F4D6-4DAF-B78C-9A0E223CD5DC}" type="sibTrans" cxnId="{140DC209-A016-4E19-B89A-082093FB9746}">
      <dgm:prSet/>
      <dgm:spPr/>
      <dgm:t>
        <a:bodyPr/>
        <a:lstStyle/>
        <a:p>
          <a:endParaRPr lang="el-GR"/>
        </a:p>
      </dgm:t>
    </dgm:pt>
    <dgm:pt modelId="{CA2C5F38-D008-4FE4-939D-D4D5E062DFA7}" type="pres">
      <dgm:prSet presAssocID="{87F7D057-95BF-4A14-9127-DBD0A10DBA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9F5E8D-4DCC-4E05-97A2-084FDF628AE3}" type="pres">
      <dgm:prSet presAssocID="{87F7D057-95BF-4A14-9127-DBD0A10DBAE6}" presName="hierFlow" presStyleCnt="0"/>
      <dgm:spPr/>
    </dgm:pt>
    <dgm:pt modelId="{CCA21C42-A2FC-4110-94CB-4DAA04EFFFA7}" type="pres">
      <dgm:prSet presAssocID="{87F7D057-95BF-4A14-9127-DBD0A10DBAE6}" presName="firstBuf" presStyleCnt="0"/>
      <dgm:spPr/>
    </dgm:pt>
    <dgm:pt modelId="{921F29FD-36FF-4C5F-B8E4-E3536A945B53}" type="pres">
      <dgm:prSet presAssocID="{87F7D057-95BF-4A14-9127-DBD0A10DBA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A067745-29B3-4CDA-A553-D8E126F761E7}" type="pres">
      <dgm:prSet presAssocID="{1B14D634-4AB8-4996-8CB5-0BD915BB265E}" presName="Name14" presStyleCnt="0"/>
      <dgm:spPr/>
    </dgm:pt>
    <dgm:pt modelId="{225372E9-0F38-400B-B443-15CA6BD5B7D1}" type="pres">
      <dgm:prSet presAssocID="{1B14D634-4AB8-4996-8CB5-0BD915BB265E}" presName="level1Shape" presStyleLbl="node0" presStyleIdx="0" presStyleCnt="1" custLinFactNeighborX="-3862" custLinFactNeighborY="829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973FA0E-539C-4FA9-8CB5-81C645C99774}" type="pres">
      <dgm:prSet presAssocID="{1B14D634-4AB8-4996-8CB5-0BD915BB265E}" presName="hierChild2" presStyleCnt="0"/>
      <dgm:spPr/>
    </dgm:pt>
    <dgm:pt modelId="{03B224CA-2408-4D04-92B7-7C4ED9524EEC}" type="pres">
      <dgm:prSet presAssocID="{BE5FE885-6D62-4085-87C6-56D1BAC66897}" presName="Name19" presStyleLbl="parChTrans1D2" presStyleIdx="0" presStyleCnt="1"/>
      <dgm:spPr/>
      <dgm:t>
        <a:bodyPr/>
        <a:lstStyle/>
        <a:p>
          <a:endParaRPr lang="el-GR"/>
        </a:p>
      </dgm:t>
    </dgm:pt>
    <dgm:pt modelId="{D6716C17-D3DA-4A15-8F79-78FF2675AE83}" type="pres">
      <dgm:prSet presAssocID="{0C0FDD30-5D6A-4A89-BA49-A89D99B96BBA}" presName="Name21" presStyleCnt="0"/>
      <dgm:spPr/>
    </dgm:pt>
    <dgm:pt modelId="{271F523A-60D8-4CBE-B0F2-EDE068628CEE}" type="pres">
      <dgm:prSet presAssocID="{0C0FDD30-5D6A-4A89-BA49-A89D99B96BBA}" presName="level2Shape" presStyleLbl="node2" presStyleIdx="0" presStyleCnt="1" custLinFactNeighborX="-4763" custLinFactNeighborY="-6078"/>
      <dgm:spPr/>
      <dgm:t>
        <a:bodyPr/>
        <a:lstStyle/>
        <a:p>
          <a:endParaRPr lang="el-GR"/>
        </a:p>
      </dgm:t>
    </dgm:pt>
    <dgm:pt modelId="{C2129A09-0A93-4D70-965F-5178D30CCC3F}" type="pres">
      <dgm:prSet presAssocID="{0C0FDD30-5D6A-4A89-BA49-A89D99B96BBA}" presName="hierChild3" presStyleCnt="0"/>
      <dgm:spPr/>
    </dgm:pt>
    <dgm:pt modelId="{3D5EF8FF-7C5B-4B50-A49D-7E52C3199BB3}" type="pres">
      <dgm:prSet presAssocID="{B2B22B08-196F-4FC2-B9B8-84EAD62DFC1E}" presName="Name19" presStyleLbl="parChTrans1D3" presStyleIdx="0" presStyleCnt="2"/>
      <dgm:spPr/>
      <dgm:t>
        <a:bodyPr/>
        <a:lstStyle/>
        <a:p>
          <a:endParaRPr lang="el-GR"/>
        </a:p>
      </dgm:t>
    </dgm:pt>
    <dgm:pt modelId="{AA4CF281-D5E3-428C-8515-D41EE022EC45}" type="pres">
      <dgm:prSet presAssocID="{6A169229-6121-46E6-A2D8-C5CBB41A10A7}" presName="Name21" presStyleCnt="0"/>
      <dgm:spPr/>
    </dgm:pt>
    <dgm:pt modelId="{91E1183C-73C9-4C0E-9838-F80091419831}" type="pres">
      <dgm:prSet presAssocID="{6A169229-6121-46E6-A2D8-C5CBB41A10A7}" presName="level2Shape" presStyleLbl="node3" presStyleIdx="0" presStyleCnt="2" custLinFactX="43582" custLinFactNeighborX="100000" custLinFactNeighborY="626"/>
      <dgm:spPr/>
      <dgm:t>
        <a:bodyPr/>
        <a:lstStyle/>
        <a:p>
          <a:endParaRPr lang="el-GR"/>
        </a:p>
      </dgm:t>
    </dgm:pt>
    <dgm:pt modelId="{6B312332-205F-49B7-BA9C-A93BD413B050}" type="pres">
      <dgm:prSet presAssocID="{6A169229-6121-46E6-A2D8-C5CBB41A10A7}" presName="hierChild3" presStyleCnt="0"/>
      <dgm:spPr/>
    </dgm:pt>
    <dgm:pt modelId="{CD77AD34-9A82-44B5-870E-EEB3F7430142}" type="pres">
      <dgm:prSet presAssocID="{8CBBE043-E6D0-455A-A3E4-84EFDF30B40F}" presName="Name19" presStyleLbl="parChTrans1D3" presStyleIdx="1" presStyleCnt="2"/>
      <dgm:spPr/>
      <dgm:t>
        <a:bodyPr/>
        <a:lstStyle/>
        <a:p>
          <a:endParaRPr lang="el-GR"/>
        </a:p>
      </dgm:t>
    </dgm:pt>
    <dgm:pt modelId="{DB103CE4-A8ED-40FC-ADFF-A5CC32CDD9DA}" type="pres">
      <dgm:prSet presAssocID="{8318A1CA-B346-43D0-808F-4343E9AD7D4B}" presName="Name21" presStyleCnt="0"/>
      <dgm:spPr/>
    </dgm:pt>
    <dgm:pt modelId="{13FE33D6-BA2F-43C1-846E-6D0833143FAC}" type="pres">
      <dgm:prSet presAssocID="{8318A1CA-B346-43D0-808F-4343E9AD7D4B}" presName="level2Shape" presStyleLbl="node3" presStyleIdx="1" presStyleCnt="2" custLinFactX="-18562" custLinFactNeighborX="-100000" custLinFactNeighborY="626"/>
      <dgm:spPr/>
      <dgm:t>
        <a:bodyPr/>
        <a:lstStyle/>
        <a:p>
          <a:endParaRPr lang="el-GR"/>
        </a:p>
      </dgm:t>
    </dgm:pt>
    <dgm:pt modelId="{76489B96-0D03-4E13-8CF6-7B5952CEA535}" type="pres">
      <dgm:prSet presAssocID="{8318A1CA-B346-43D0-808F-4343E9AD7D4B}" presName="hierChild3" presStyleCnt="0"/>
      <dgm:spPr/>
    </dgm:pt>
    <dgm:pt modelId="{C9D333EE-7CD4-4CB9-AFD4-14FD95E6C344}" type="pres">
      <dgm:prSet presAssocID="{87F7D057-95BF-4A14-9127-DBD0A10DBAE6}" presName="bgShapesFlow" presStyleCnt="0"/>
      <dgm:spPr/>
    </dgm:pt>
    <dgm:pt modelId="{9CBDEB0D-65FD-4827-9AF2-C6AB0FF89A09}" type="pres">
      <dgm:prSet presAssocID="{A2EB7E77-8DE8-4973-84FD-8335CA1DFCEA}" presName="rectComp" presStyleCnt="0"/>
      <dgm:spPr/>
    </dgm:pt>
    <dgm:pt modelId="{8C1CA125-C272-4B28-B061-0696293C503F}" type="pres">
      <dgm:prSet presAssocID="{A2EB7E77-8DE8-4973-84FD-8335CA1DFCEA}" presName="bgRect" presStyleLbl="bgShp" presStyleIdx="0" presStyleCnt="3"/>
      <dgm:spPr/>
      <dgm:t>
        <a:bodyPr/>
        <a:lstStyle/>
        <a:p>
          <a:endParaRPr lang="el-GR"/>
        </a:p>
      </dgm:t>
    </dgm:pt>
    <dgm:pt modelId="{378C11DB-06B1-4AD1-A24C-A6AC4D8ACC40}" type="pres">
      <dgm:prSet presAssocID="{A2EB7E77-8DE8-4973-84FD-8335CA1DFCE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0BB7BE-5D36-4520-822F-9DB6E8098C88}" type="pres">
      <dgm:prSet presAssocID="{A2EB7E77-8DE8-4973-84FD-8335CA1DFCEA}" presName="spComp" presStyleCnt="0"/>
      <dgm:spPr/>
    </dgm:pt>
    <dgm:pt modelId="{0DFA4429-4B02-4E05-A7A4-4AFF22E3BE86}" type="pres">
      <dgm:prSet presAssocID="{A2EB7E77-8DE8-4973-84FD-8335CA1DFCEA}" presName="vSp" presStyleCnt="0"/>
      <dgm:spPr/>
    </dgm:pt>
    <dgm:pt modelId="{DCF8B55C-8D16-40F2-850D-5922C6377757}" type="pres">
      <dgm:prSet presAssocID="{1923348F-B2FD-473D-8980-B8E35B025AF7}" presName="rectComp" presStyleCnt="0"/>
      <dgm:spPr/>
    </dgm:pt>
    <dgm:pt modelId="{710D68CF-324F-435C-857F-B27C175197BD}" type="pres">
      <dgm:prSet presAssocID="{1923348F-B2FD-473D-8980-B8E35B025AF7}" presName="bgRect" presStyleLbl="bgShp" presStyleIdx="1" presStyleCnt="3"/>
      <dgm:spPr/>
      <dgm:t>
        <a:bodyPr/>
        <a:lstStyle/>
        <a:p>
          <a:endParaRPr lang="el-GR"/>
        </a:p>
      </dgm:t>
    </dgm:pt>
    <dgm:pt modelId="{CC2C3464-87D6-4551-B021-8898601982CE}" type="pres">
      <dgm:prSet presAssocID="{1923348F-B2FD-473D-8980-B8E35B025AF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99466D-D25F-4EED-83E2-7CC0929C39E8}" type="pres">
      <dgm:prSet presAssocID="{1923348F-B2FD-473D-8980-B8E35B025AF7}" presName="spComp" presStyleCnt="0"/>
      <dgm:spPr/>
    </dgm:pt>
    <dgm:pt modelId="{4A9EA29F-539E-4F64-9EFB-0D3C56354021}" type="pres">
      <dgm:prSet presAssocID="{1923348F-B2FD-473D-8980-B8E35B025AF7}" presName="vSp" presStyleCnt="0"/>
      <dgm:spPr/>
    </dgm:pt>
    <dgm:pt modelId="{98A88272-A0B1-4814-AB2E-6CD6E927FA67}" type="pres">
      <dgm:prSet presAssocID="{28D7EF33-5387-4C66-8409-AA6E243B41F7}" presName="rectComp" presStyleCnt="0"/>
      <dgm:spPr/>
    </dgm:pt>
    <dgm:pt modelId="{02AA0171-C8B2-4BBC-A177-5D6446423B96}" type="pres">
      <dgm:prSet presAssocID="{28D7EF33-5387-4C66-8409-AA6E243B41F7}" presName="bgRect" presStyleLbl="bgShp" presStyleIdx="2" presStyleCnt="3"/>
      <dgm:spPr/>
      <dgm:t>
        <a:bodyPr/>
        <a:lstStyle/>
        <a:p>
          <a:endParaRPr lang="el-GR"/>
        </a:p>
      </dgm:t>
    </dgm:pt>
    <dgm:pt modelId="{CF368C70-3E48-42E8-B5FC-06DC7814B6A7}" type="pres">
      <dgm:prSet presAssocID="{28D7EF33-5387-4C66-8409-AA6E243B41F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185A83C-93C3-4CA7-8640-C659DD224C6A}" type="presOf" srcId="{1923348F-B2FD-473D-8980-B8E35B025AF7}" destId="{710D68CF-324F-435C-857F-B27C175197BD}" srcOrd="0" destOrd="0" presId="urn:microsoft.com/office/officeart/2005/8/layout/hierarchy6"/>
    <dgm:cxn modelId="{EF63C2BA-C211-4960-8C01-B38311EEB5DE}" type="presOf" srcId="{0C0FDD30-5D6A-4A89-BA49-A89D99B96BBA}" destId="{271F523A-60D8-4CBE-B0F2-EDE068628CEE}" srcOrd="0" destOrd="0" presId="urn:microsoft.com/office/officeart/2005/8/layout/hierarchy6"/>
    <dgm:cxn modelId="{315FCFE4-69EB-434E-8995-6EB460FF7B42}" type="presOf" srcId="{A2EB7E77-8DE8-4973-84FD-8335CA1DFCEA}" destId="{378C11DB-06B1-4AD1-A24C-A6AC4D8ACC40}" srcOrd="1" destOrd="0" presId="urn:microsoft.com/office/officeart/2005/8/layout/hierarchy6"/>
    <dgm:cxn modelId="{9A4A9C3A-E6B8-4BE6-B499-C3BECDF43BDC}" type="presOf" srcId="{BE5FE885-6D62-4085-87C6-56D1BAC66897}" destId="{03B224CA-2408-4D04-92B7-7C4ED9524EEC}" srcOrd="0" destOrd="0" presId="urn:microsoft.com/office/officeart/2005/8/layout/hierarchy6"/>
    <dgm:cxn modelId="{980162E6-7029-468E-ACA2-77D560C4B909}" srcId="{0C0FDD30-5D6A-4A89-BA49-A89D99B96BBA}" destId="{6A169229-6121-46E6-A2D8-C5CBB41A10A7}" srcOrd="0" destOrd="0" parTransId="{B2B22B08-196F-4FC2-B9B8-84EAD62DFC1E}" sibTransId="{264AF526-29DD-427A-BAF2-F57E96232971}"/>
    <dgm:cxn modelId="{64161FE6-E408-43F6-BA9E-491BE9B09E4D}" type="presOf" srcId="{1923348F-B2FD-473D-8980-B8E35B025AF7}" destId="{CC2C3464-87D6-4551-B021-8898601982CE}" srcOrd="1" destOrd="0" presId="urn:microsoft.com/office/officeart/2005/8/layout/hierarchy6"/>
    <dgm:cxn modelId="{2A2974C5-9B58-49F7-A232-33C6092C0123}" type="presOf" srcId="{87F7D057-95BF-4A14-9127-DBD0A10DBAE6}" destId="{CA2C5F38-D008-4FE4-939D-D4D5E062DFA7}" srcOrd="0" destOrd="0" presId="urn:microsoft.com/office/officeart/2005/8/layout/hierarchy6"/>
    <dgm:cxn modelId="{98BD71C8-A7A8-4DF2-A3B9-D467A71DD2B1}" type="presOf" srcId="{B2B22B08-196F-4FC2-B9B8-84EAD62DFC1E}" destId="{3D5EF8FF-7C5B-4B50-A49D-7E52C3199BB3}" srcOrd="0" destOrd="0" presId="urn:microsoft.com/office/officeart/2005/8/layout/hierarchy6"/>
    <dgm:cxn modelId="{D8263E16-2398-4A9D-BA6E-927EA4AF1BCF}" type="presOf" srcId="{6A169229-6121-46E6-A2D8-C5CBB41A10A7}" destId="{91E1183C-73C9-4C0E-9838-F80091419831}" srcOrd="0" destOrd="0" presId="urn:microsoft.com/office/officeart/2005/8/layout/hierarchy6"/>
    <dgm:cxn modelId="{7C5F0B8E-BCBD-4991-AFCC-A73E80C62C5A}" type="presOf" srcId="{28D7EF33-5387-4C66-8409-AA6E243B41F7}" destId="{02AA0171-C8B2-4BBC-A177-5D6446423B96}" srcOrd="0" destOrd="0" presId="urn:microsoft.com/office/officeart/2005/8/layout/hierarchy6"/>
    <dgm:cxn modelId="{140DC209-A016-4E19-B89A-082093FB9746}" srcId="{0C0FDD30-5D6A-4A89-BA49-A89D99B96BBA}" destId="{8318A1CA-B346-43D0-808F-4343E9AD7D4B}" srcOrd="1" destOrd="0" parTransId="{8CBBE043-E6D0-455A-A3E4-84EFDF30B40F}" sibTransId="{55EBEE7D-F4D6-4DAF-B78C-9A0E223CD5DC}"/>
    <dgm:cxn modelId="{C63B4755-33EA-48C7-8A23-952D427D726C}" type="presOf" srcId="{8318A1CA-B346-43D0-808F-4343E9AD7D4B}" destId="{13FE33D6-BA2F-43C1-846E-6D0833143FAC}" srcOrd="0" destOrd="0" presId="urn:microsoft.com/office/officeart/2005/8/layout/hierarchy6"/>
    <dgm:cxn modelId="{4BA59E00-DA38-413A-80B2-DD494F582224}" type="presOf" srcId="{A2EB7E77-8DE8-4973-84FD-8335CA1DFCEA}" destId="{8C1CA125-C272-4B28-B061-0696293C503F}" srcOrd="0" destOrd="0" presId="urn:microsoft.com/office/officeart/2005/8/layout/hierarchy6"/>
    <dgm:cxn modelId="{95E8868A-9DE5-43F8-BC40-CAC29F1E9B07}" srcId="{87F7D057-95BF-4A14-9127-DBD0A10DBAE6}" destId="{1923348F-B2FD-473D-8980-B8E35B025AF7}" srcOrd="2" destOrd="0" parTransId="{006D0243-4AA9-4698-A23A-92D14B01A7AE}" sibTransId="{05776BED-90AE-4EF2-AFCC-5DD21B3EE6AD}"/>
    <dgm:cxn modelId="{0C79BE15-4A70-41A8-824D-2BF7B3893701}" srcId="{87F7D057-95BF-4A14-9127-DBD0A10DBAE6}" destId="{1B14D634-4AB8-4996-8CB5-0BD915BB265E}" srcOrd="0" destOrd="0" parTransId="{8E8EFCFA-D0D9-4730-B2EE-E293790FC5FB}" sibTransId="{C6EBC9CB-60B0-4430-BC96-FBDB7BB317AC}"/>
    <dgm:cxn modelId="{6045FFAC-B077-4F09-9454-BCF8D817B2E4}" srcId="{87F7D057-95BF-4A14-9127-DBD0A10DBAE6}" destId="{A2EB7E77-8DE8-4973-84FD-8335CA1DFCEA}" srcOrd="1" destOrd="0" parTransId="{B9D37C63-4CE0-4D10-A711-3BC4210703C4}" sibTransId="{1D4F7DBA-D7F1-4534-9522-BF8B9B877583}"/>
    <dgm:cxn modelId="{2722FBEE-5281-45BC-AC96-31532B780FDD}" srcId="{1B14D634-4AB8-4996-8CB5-0BD915BB265E}" destId="{0C0FDD30-5D6A-4A89-BA49-A89D99B96BBA}" srcOrd="0" destOrd="0" parTransId="{BE5FE885-6D62-4085-87C6-56D1BAC66897}" sibTransId="{A8B8D6F9-28F6-48BE-A7A1-C7CD25D7CFEA}"/>
    <dgm:cxn modelId="{95495AEF-AB09-41ED-9BD4-11E930FA1DD1}" type="presOf" srcId="{1B14D634-4AB8-4996-8CB5-0BD915BB265E}" destId="{225372E9-0F38-400B-B443-15CA6BD5B7D1}" srcOrd="0" destOrd="0" presId="urn:microsoft.com/office/officeart/2005/8/layout/hierarchy6"/>
    <dgm:cxn modelId="{7597C8C4-5069-4AA5-90E5-6D306B689E78}" srcId="{87F7D057-95BF-4A14-9127-DBD0A10DBAE6}" destId="{28D7EF33-5387-4C66-8409-AA6E243B41F7}" srcOrd="3" destOrd="0" parTransId="{07DA47B5-861E-4B62-AA38-594436D6FEE2}" sibTransId="{88F4D215-5A5D-413F-AB95-9BDD429DB6A3}"/>
    <dgm:cxn modelId="{9F1A0A90-0907-4CE0-B38E-8D38E8C23F62}" type="presOf" srcId="{8CBBE043-E6D0-455A-A3E4-84EFDF30B40F}" destId="{CD77AD34-9A82-44B5-870E-EEB3F7430142}" srcOrd="0" destOrd="0" presId="urn:microsoft.com/office/officeart/2005/8/layout/hierarchy6"/>
    <dgm:cxn modelId="{6B5F3D5B-D37E-40F6-B22F-7EBEE1F1D18B}" type="presOf" srcId="{28D7EF33-5387-4C66-8409-AA6E243B41F7}" destId="{CF368C70-3E48-42E8-B5FC-06DC7814B6A7}" srcOrd="1" destOrd="0" presId="urn:microsoft.com/office/officeart/2005/8/layout/hierarchy6"/>
    <dgm:cxn modelId="{DCA2BADE-7AC2-4DDB-B68F-26206E12D0A7}" type="presParOf" srcId="{CA2C5F38-D008-4FE4-939D-D4D5E062DFA7}" destId="{BA9F5E8D-4DCC-4E05-97A2-084FDF628AE3}" srcOrd="0" destOrd="0" presId="urn:microsoft.com/office/officeart/2005/8/layout/hierarchy6"/>
    <dgm:cxn modelId="{CEA43362-94B0-4090-ABCC-3E2291C10A99}" type="presParOf" srcId="{BA9F5E8D-4DCC-4E05-97A2-084FDF628AE3}" destId="{CCA21C42-A2FC-4110-94CB-4DAA04EFFFA7}" srcOrd="0" destOrd="0" presId="urn:microsoft.com/office/officeart/2005/8/layout/hierarchy6"/>
    <dgm:cxn modelId="{22FF6814-A4AC-428E-813B-1BA2E0D2547C}" type="presParOf" srcId="{BA9F5E8D-4DCC-4E05-97A2-084FDF628AE3}" destId="{921F29FD-36FF-4C5F-B8E4-E3536A945B53}" srcOrd="1" destOrd="0" presId="urn:microsoft.com/office/officeart/2005/8/layout/hierarchy6"/>
    <dgm:cxn modelId="{64477B05-4C3B-46DA-9C4E-BB7FF9467CE2}" type="presParOf" srcId="{921F29FD-36FF-4C5F-B8E4-E3536A945B53}" destId="{0A067745-29B3-4CDA-A553-D8E126F761E7}" srcOrd="0" destOrd="0" presId="urn:microsoft.com/office/officeart/2005/8/layout/hierarchy6"/>
    <dgm:cxn modelId="{55AAEA95-B631-4311-92F7-DE5649A031EC}" type="presParOf" srcId="{0A067745-29B3-4CDA-A553-D8E126F761E7}" destId="{225372E9-0F38-400B-B443-15CA6BD5B7D1}" srcOrd="0" destOrd="0" presId="urn:microsoft.com/office/officeart/2005/8/layout/hierarchy6"/>
    <dgm:cxn modelId="{8AED73C4-EB27-4FD1-AC5D-5ED94B42DE4B}" type="presParOf" srcId="{0A067745-29B3-4CDA-A553-D8E126F761E7}" destId="{E973FA0E-539C-4FA9-8CB5-81C645C99774}" srcOrd="1" destOrd="0" presId="urn:microsoft.com/office/officeart/2005/8/layout/hierarchy6"/>
    <dgm:cxn modelId="{3286CCE0-FCE6-455B-8A85-AD395ECD2341}" type="presParOf" srcId="{E973FA0E-539C-4FA9-8CB5-81C645C99774}" destId="{03B224CA-2408-4D04-92B7-7C4ED9524EEC}" srcOrd="0" destOrd="0" presId="urn:microsoft.com/office/officeart/2005/8/layout/hierarchy6"/>
    <dgm:cxn modelId="{4DE9FB7A-A396-4278-8A96-82C078B364CB}" type="presParOf" srcId="{E973FA0E-539C-4FA9-8CB5-81C645C99774}" destId="{D6716C17-D3DA-4A15-8F79-78FF2675AE83}" srcOrd="1" destOrd="0" presId="urn:microsoft.com/office/officeart/2005/8/layout/hierarchy6"/>
    <dgm:cxn modelId="{4D2B387C-2F25-42D0-BAAD-930825385722}" type="presParOf" srcId="{D6716C17-D3DA-4A15-8F79-78FF2675AE83}" destId="{271F523A-60D8-4CBE-B0F2-EDE068628CEE}" srcOrd="0" destOrd="0" presId="urn:microsoft.com/office/officeart/2005/8/layout/hierarchy6"/>
    <dgm:cxn modelId="{E3DBF10F-9C1E-492C-B33D-2D8072DD3296}" type="presParOf" srcId="{D6716C17-D3DA-4A15-8F79-78FF2675AE83}" destId="{C2129A09-0A93-4D70-965F-5178D30CCC3F}" srcOrd="1" destOrd="0" presId="urn:microsoft.com/office/officeart/2005/8/layout/hierarchy6"/>
    <dgm:cxn modelId="{7E6A70C1-15AF-481D-98E5-23C6A8C8DC9D}" type="presParOf" srcId="{C2129A09-0A93-4D70-965F-5178D30CCC3F}" destId="{3D5EF8FF-7C5B-4B50-A49D-7E52C3199BB3}" srcOrd="0" destOrd="0" presId="urn:microsoft.com/office/officeart/2005/8/layout/hierarchy6"/>
    <dgm:cxn modelId="{DA8B08C5-73B1-46F5-87D4-8B542EED1D31}" type="presParOf" srcId="{C2129A09-0A93-4D70-965F-5178D30CCC3F}" destId="{AA4CF281-D5E3-428C-8515-D41EE022EC45}" srcOrd="1" destOrd="0" presId="urn:microsoft.com/office/officeart/2005/8/layout/hierarchy6"/>
    <dgm:cxn modelId="{20A1F691-B4B5-40B8-AA1C-4123304E0D8C}" type="presParOf" srcId="{AA4CF281-D5E3-428C-8515-D41EE022EC45}" destId="{91E1183C-73C9-4C0E-9838-F80091419831}" srcOrd="0" destOrd="0" presId="urn:microsoft.com/office/officeart/2005/8/layout/hierarchy6"/>
    <dgm:cxn modelId="{AFAA5F4E-323F-44D1-8B35-52327D795007}" type="presParOf" srcId="{AA4CF281-D5E3-428C-8515-D41EE022EC45}" destId="{6B312332-205F-49B7-BA9C-A93BD413B050}" srcOrd="1" destOrd="0" presId="urn:microsoft.com/office/officeart/2005/8/layout/hierarchy6"/>
    <dgm:cxn modelId="{5E728D3E-7617-48CC-848B-5F32F592560F}" type="presParOf" srcId="{C2129A09-0A93-4D70-965F-5178D30CCC3F}" destId="{CD77AD34-9A82-44B5-870E-EEB3F7430142}" srcOrd="2" destOrd="0" presId="urn:microsoft.com/office/officeart/2005/8/layout/hierarchy6"/>
    <dgm:cxn modelId="{7D47A052-296F-4507-9FD0-4B46B7B757BB}" type="presParOf" srcId="{C2129A09-0A93-4D70-965F-5178D30CCC3F}" destId="{DB103CE4-A8ED-40FC-ADFF-A5CC32CDD9DA}" srcOrd="3" destOrd="0" presId="urn:microsoft.com/office/officeart/2005/8/layout/hierarchy6"/>
    <dgm:cxn modelId="{F6123309-7DFA-49F9-8A0C-8918DC3646F6}" type="presParOf" srcId="{DB103CE4-A8ED-40FC-ADFF-A5CC32CDD9DA}" destId="{13FE33D6-BA2F-43C1-846E-6D0833143FAC}" srcOrd="0" destOrd="0" presId="urn:microsoft.com/office/officeart/2005/8/layout/hierarchy6"/>
    <dgm:cxn modelId="{28B77131-CFDE-405F-8DD8-22395E9E3A42}" type="presParOf" srcId="{DB103CE4-A8ED-40FC-ADFF-A5CC32CDD9DA}" destId="{76489B96-0D03-4E13-8CF6-7B5952CEA535}" srcOrd="1" destOrd="0" presId="urn:microsoft.com/office/officeart/2005/8/layout/hierarchy6"/>
    <dgm:cxn modelId="{97F47E51-7690-4DA9-820B-1BEBBA95E64D}" type="presParOf" srcId="{CA2C5F38-D008-4FE4-939D-D4D5E062DFA7}" destId="{C9D333EE-7CD4-4CB9-AFD4-14FD95E6C344}" srcOrd="1" destOrd="0" presId="urn:microsoft.com/office/officeart/2005/8/layout/hierarchy6"/>
    <dgm:cxn modelId="{142A0972-1101-42C2-A27A-175BEBBC7666}" type="presParOf" srcId="{C9D333EE-7CD4-4CB9-AFD4-14FD95E6C344}" destId="{9CBDEB0D-65FD-4827-9AF2-C6AB0FF89A09}" srcOrd="0" destOrd="0" presId="urn:microsoft.com/office/officeart/2005/8/layout/hierarchy6"/>
    <dgm:cxn modelId="{F7700051-159F-47CE-8585-C114F0A7EE40}" type="presParOf" srcId="{9CBDEB0D-65FD-4827-9AF2-C6AB0FF89A09}" destId="{8C1CA125-C272-4B28-B061-0696293C503F}" srcOrd="0" destOrd="0" presId="urn:microsoft.com/office/officeart/2005/8/layout/hierarchy6"/>
    <dgm:cxn modelId="{F4E0ED58-AE07-40A5-ABDE-35814845A848}" type="presParOf" srcId="{9CBDEB0D-65FD-4827-9AF2-C6AB0FF89A09}" destId="{378C11DB-06B1-4AD1-A24C-A6AC4D8ACC40}" srcOrd="1" destOrd="0" presId="urn:microsoft.com/office/officeart/2005/8/layout/hierarchy6"/>
    <dgm:cxn modelId="{E75BBEF4-D322-4809-A7C7-317355E74926}" type="presParOf" srcId="{C9D333EE-7CD4-4CB9-AFD4-14FD95E6C344}" destId="{1E0BB7BE-5D36-4520-822F-9DB6E8098C88}" srcOrd="1" destOrd="0" presId="urn:microsoft.com/office/officeart/2005/8/layout/hierarchy6"/>
    <dgm:cxn modelId="{08301413-6AB4-45BB-8C7C-9966948752D3}" type="presParOf" srcId="{1E0BB7BE-5D36-4520-822F-9DB6E8098C88}" destId="{0DFA4429-4B02-4E05-A7A4-4AFF22E3BE86}" srcOrd="0" destOrd="0" presId="urn:microsoft.com/office/officeart/2005/8/layout/hierarchy6"/>
    <dgm:cxn modelId="{9D11FF12-932A-482B-BFC6-C386ED90EC58}" type="presParOf" srcId="{C9D333EE-7CD4-4CB9-AFD4-14FD95E6C344}" destId="{DCF8B55C-8D16-40F2-850D-5922C6377757}" srcOrd="2" destOrd="0" presId="urn:microsoft.com/office/officeart/2005/8/layout/hierarchy6"/>
    <dgm:cxn modelId="{22F2C587-6DEC-4B39-AA77-2B64B6F02F42}" type="presParOf" srcId="{DCF8B55C-8D16-40F2-850D-5922C6377757}" destId="{710D68CF-324F-435C-857F-B27C175197BD}" srcOrd="0" destOrd="0" presId="urn:microsoft.com/office/officeart/2005/8/layout/hierarchy6"/>
    <dgm:cxn modelId="{7C18FBB5-C49A-4ADF-B006-7D021470CED9}" type="presParOf" srcId="{DCF8B55C-8D16-40F2-850D-5922C6377757}" destId="{CC2C3464-87D6-4551-B021-8898601982CE}" srcOrd="1" destOrd="0" presId="urn:microsoft.com/office/officeart/2005/8/layout/hierarchy6"/>
    <dgm:cxn modelId="{BB23AD6A-CFEB-4CAB-BA99-E4C9B640BE7C}" type="presParOf" srcId="{C9D333EE-7CD4-4CB9-AFD4-14FD95E6C344}" destId="{0B99466D-D25F-4EED-83E2-7CC0929C39E8}" srcOrd="3" destOrd="0" presId="urn:microsoft.com/office/officeart/2005/8/layout/hierarchy6"/>
    <dgm:cxn modelId="{D8948833-0DB6-4C32-8B2B-F454C7A5E1C0}" type="presParOf" srcId="{0B99466D-D25F-4EED-83E2-7CC0929C39E8}" destId="{4A9EA29F-539E-4F64-9EFB-0D3C56354021}" srcOrd="0" destOrd="0" presId="urn:microsoft.com/office/officeart/2005/8/layout/hierarchy6"/>
    <dgm:cxn modelId="{49708237-CEBA-4AA9-935E-92EF1CA197B2}" type="presParOf" srcId="{C9D333EE-7CD4-4CB9-AFD4-14FD95E6C344}" destId="{98A88272-A0B1-4814-AB2E-6CD6E927FA67}" srcOrd="4" destOrd="0" presId="urn:microsoft.com/office/officeart/2005/8/layout/hierarchy6"/>
    <dgm:cxn modelId="{4A89E7D0-5C9C-4CF9-97F5-39A473A48002}" type="presParOf" srcId="{98A88272-A0B1-4814-AB2E-6CD6E927FA67}" destId="{02AA0171-C8B2-4BBC-A177-5D6446423B96}" srcOrd="0" destOrd="0" presId="urn:microsoft.com/office/officeart/2005/8/layout/hierarchy6"/>
    <dgm:cxn modelId="{AF8AAA31-16CB-4FB4-A1BF-8812658E180D}" type="presParOf" srcId="{98A88272-A0B1-4814-AB2E-6CD6E927FA67}" destId="{CF368C70-3E48-42E8-B5FC-06DC7814B6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0D9E4-AD53-45FE-BF0A-B1473138648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5CC912C-E88F-4CCF-9674-4A736F7B720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WebGIS</a:t>
          </a:r>
          <a:endParaRPr lang="el-GR" dirty="0"/>
        </a:p>
      </dgm:t>
    </dgm:pt>
    <dgm:pt modelId="{63947C8E-079F-4512-BE3B-EC988144DCD3}" type="parTrans" cxnId="{9FD26769-F79D-4C24-982A-33593EC68C2B}">
      <dgm:prSet/>
      <dgm:spPr/>
      <dgm:t>
        <a:bodyPr/>
        <a:lstStyle/>
        <a:p>
          <a:endParaRPr lang="el-GR"/>
        </a:p>
      </dgm:t>
    </dgm:pt>
    <dgm:pt modelId="{B6F4B2FE-CF94-4EC6-AC6B-39A1E24BEEC7}" type="sibTrans" cxnId="{9FD26769-F79D-4C24-982A-33593EC68C2B}">
      <dgm:prSet/>
      <dgm:spPr/>
      <dgm:t>
        <a:bodyPr/>
        <a:lstStyle/>
        <a:p>
          <a:endParaRPr lang="el-GR"/>
        </a:p>
      </dgm:t>
    </dgm:pt>
    <dgm:pt modelId="{73251C36-6677-4591-B22B-6AB12714796F}">
      <dgm:prSet phldrT="[Text]"/>
      <dgm:spPr/>
      <dgm:t>
        <a:bodyPr/>
        <a:lstStyle/>
        <a:p>
          <a:r>
            <a:rPr lang="en-US" dirty="0" smtClean="0"/>
            <a:t>Filtering Module</a:t>
          </a:r>
          <a:endParaRPr lang="el-GR" dirty="0"/>
        </a:p>
      </dgm:t>
    </dgm:pt>
    <dgm:pt modelId="{54825066-E228-45A9-AAE0-9EFBEF8153A3}" type="parTrans" cxnId="{EBECDA12-C2B1-4808-BFDC-85F138EF1EC4}">
      <dgm:prSet/>
      <dgm:spPr/>
      <dgm:t>
        <a:bodyPr/>
        <a:lstStyle/>
        <a:p>
          <a:endParaRPr lang="el-GR"/>
        </a:p>
      </dgm:t>
    </dgm:pt>
    <dgm:pt modelId="{36644260-552D-4823-B6AA-838C67A343EC}" type="sibTrans" cxnId="{EBECDA12-C2B1-4808-BFDC-85F138EF1EC4}">
      <dgm:prSet/>
      <dgm:spPr/>
      <dgm:t>
        <a:bodyPr/>
        <a:lstStyle/>
        <a:p>
          <a:endParaRPr lang="el-GR"/>
        </a:p>
      </dgm:t>
    </dgm:pt>
    <dgm:pt modelId="{006BD8D1-778F-49EE-9C2F-6E4F3E3A9E3A}">
      <dgm:prSet phldrT="[Text]"/>
      <dgm:spPr/>
      <dgm:t>
        <a:bodyPr/>
        <a:lstStyle/>
        <a:p>
          <a:r>
            <a:rPr lang="en-US" dirty="0" smtClean="0"/>
            <a:t>Presentation Module</a:t>
          </a:r>
          <a:endParaRPr lang="el-GR" dirty="0"/>
        </a:p>
      </dgm:t>
    </dgm:pt>
    <dgm:pt modelId="{85D56059-CF9E-4ECC-9977-4D4BE807BBA1}" type="parTrans" cxnId="{35D82F1E-DB98-4EFB-A73D-D4BECAF3C9A9}">
      <dgm:prSet/>
      <dgm:spPr/>
      <dgm:t>
        <a:bodyPr/>
        <a:lstStyle/>
        <a:p>
          <a:endParaRPr lang="el-GR"/>
        </a:p>
      </dgm:t>
    </dgm:pt>
    <dgm:pt modelId="{EBE99069-D6A0-4CBD-AAFE-80F6FA6AB48D}" type="sibTrans" cxnId="{35D82F1E-DB98-4EFB-A73D-D4BECAF3C9A9}">
      <dgm:prSet/>
      <dgm:spPr/>
      <dgm:t>
        <a:bodyPr/>
        <a:lstStyle/>
        <a:p>
          <a:endParaRPr lang="el-GR"/>
        </a:p>
      </dgm:t>
    </dgm:pt>
    <dgm:pt modelId="{6C8C930B-CF94-4854-9635-A1F3192B76EA}">
      <dgm:prSet phldrT="[Text]"/>
      <dgm:spPr/>
      <dgm:t>
        <a:bodyPr/>
        <a:lstStyle/>
        <a:p>
          <a:r>
            <a:rPr lang="en-US" dirty="0" smtClean="0"/>
            <a:t>DB Module</a:t>
          </a:r>
          <a:endParaRPr lang="el-GR" dirty="0"/>
        </a:p>
      </dgm:t>
    </dgm:pt>
    <dgm:pt modelId="{08C4C101-261B-4E97-A8DF-4C13748846D6}" type="parTrans" cxnId="{E06955F9-8C63-4061-AF6F-03071A6A4301}">
      <dgm:prSet/>
      <dgm:spPr/>
      <dgm:t>
        <a:bodyPr/>
        <a:lstStyle/>
        <a:p>
          <a:endParaRPr lang="el-GR"/>
        </a:p>
      </dgm:t>
    </dgm:pt>
    <dgm:pt modelId="{3C84AADA-E894-431E-8DD4-730A8B73BCBF}" type="sibTrans" cxnId="{E06955F9-8C63-4061-AF6F-03071A6A4301}">
      <dgm:prSet/>
      <dgm:spPr/>
      <dgm:t>
        <a:bodyPr/>
        <a:lstStyle/>
        <a:p>
          <a:endParaRPr lang="el-GR"/>
        </a:p>
      </dgm:t>
    </dgm:pt>
    <dgm:pt modelId="{30009819-3138-4F3D-BFA0-7D53616883E9}">
      <dgm:prSet phldrT="[Text]"/>
      <dgm:spPr/>
      <dgm:t>
        <a:bodyPr/>
        <a:lstStyle/>
        <a:p>
          <a:r>
            <a:rPr lang="en-US" dirty="0" smtClean="0"/>
            <a:t>Charts and Stats Module</a:t>
          </a:r>
          <a:endParaRPr lang="el-GR" dirty="0"/>
        </a:p>
      </dgm:t>
    </dgm:pt>
    <dgm:pt modelId="{0929C19E-3F1D-4430-805A-732BF9CD11A3}" type="parTrans" cxnId="{B508F0F8-D05E-4C22-A148-B4DD141981F8}">
      <dgm:prSet/>
      <dgm:spPr/>
      <dgm:t>
        <a:bodyPr/>
        <a:lstStyle/>
        <a:p>
          <a:endParaRPr lang="el-GR"/>
        </a:p>
      </dgm:t>
    </dgm:pt>
    <dgm:pt modelId="{F689FD75-5389-41B4-92D8-2446AE3E6D22}" type="sibTrans" cxnId="{B508F0F8-D05E-4C22-A148-B4DD141981F8}">
      <dgm:prSet/>
      <dgm:spPr/>
      <dgm:t>
        <a:bodyPr/>
        <a:lstStyle/>
        <a:p>
          <a:endParaRPr lang="el-GR"/>
        </a:p>
      </dgm:t>
    </dgm:pt>
    <dgm:pt modelId="{6E7E7E5B-F2CF-4D01-9836-4981F9E45A77}">
      <dgm:prSet phldrT="[Text]"/>
      <dgm:spPr/>
      <dgm:t>
        <a:bodyPr/>
        <a:lstStyle/>
        <a:p>
          <a:r>
            <a:rPr lang="en-US" dirty="0" smtClean="0"/>
            <a:t>Admin Module</a:t>
          </a:r>
          <a:endParaRPr lang="el-GR" dirty="0"/>
        </a:p>
      </dgm:t>
    </dgm:pt>
    <dgm:pt modelId="{198C9512-26EA-4EDC-94C1-E8B701330575}" type="parTrans" cxnId="{E65F9703-0BB6-4ECB-863C-E90970347CDD}">
      <dgm:prSet/>
      <dgm:spPr/>
      <dgm:t>
        <a:bodyPr/>
        <a:lstStyle/>
        <a:p>
          <a:endParaRPr lang="el-GR"/>
        </a:p>
      </dgm:t>
    </dgm:pt>
    <dgm:pt modelId="{F57BC5BE-1707-4D14-93C9-83F4D858BCFA}" type="sibTrans" cxnId="{E65F9703-0BB6-4ECB-863C-E90970347CDD}">
      <dgm:prSet/>
      <dgm:spPr/>
      <dgm:t>
        <a:bodyPr/>
        <a:lstStyle/>
        <a:p>
          <a:endParaRPr lang="el-GR"/>
        </a:p>
      </dgm:t>
    </dgm:pt>
    <dgm:pt modelId="{5FDAC806-2CC2-40A2-9606-89EB42E012EC}">
      <dgm:prSet phldrT="[Text]"/>
      <dgm:spPr/>
      <dgm:t>
        <a:bodyPr/>
        <a:lstStyle/>
        <a:p>
          <a:r>
            <a:rPr lang="en-US" dirty="0" smtClean="0"/>
            <a:t>External Statistics Module</a:t>
          </a:r>
          <a:endParaRPr lang="el-GR" dirty="0"/>
        </a:p>
      </dgm:t>
    </dgm:pt>
    <dgm:pt modelId="{4062D8F2-3B95-45E5-90D0-9DDC18EE88A5}" type="parTrans" cxnId="{D8969E17-7F29-4D40-A6CF-94B11CFCE71C}">
      <dgm:prSet/>
      <dgm:spPr/>
      <dgm:t>
        <a:bodyPr/>
        <a:lstStyle/>
        <a:p>
          <a:endParaRPr lang="el-GR"/>
        </a:p>
      </dgm:t>
    </dgm:pt>
    <dgm:pt modelId="{4A687EEB-6A45-451A-808D-32571BAFD538}" type="sibTrans" cxnId="{D8969E17-7F29-4D40-A6CF-94B11CFCE71C}">
      <dgm:prSet/>
      <dgm:spPr/>
      <dgm:t>
        <a:bodyPr/>
        <a:lstStyle/>
        <a:p>
          <a:endParaRPr lang="el-GR"/>
        </a:p>
      </dgm:t>
    </dgm:pt>
    <dgm:pt modelId="{5B54114F-6742-4C74-8657-046DAFFE8C3D}" type="pres">
      <dgm:prSet presAssocID="{F070D9E4-AD53-45FE-BF0A-B147313864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DB9FB11-323E-4E4B-B7CD-83B2CE96B891}" type="pres">
      <dgm:prSet presAssocID="{A5CC912C-E88F-4CCF-9674-4A736F7B7203}" presName="centerShape" presStyleLbl="node0" presStyleIdx="0" presStyleCnt="1" custScaleX="163049" custScaleY="147285" custLinFactNeighborX="-3866" custLinFactNeighborY="40026"/>
      <dgm:spPr/>
      <dgm:t>
        <a:bodyPr/>
        <a:lstStyle/>
        <a:p>
          <a:endParaRPr lang="el-GR"/>
        </a:p>
      </dgm:t>
    </dgm:pt>
    <dgm:pt modelId="{462F5E3E-F006-43A7-A8C1-A7B2580168C1}" type="pres">
      <dgm:prSet presAssocID="{54825066-E228-45A9-AAE0-9EFBEF8153A3}" presName="parTrans" presStyleLbl="sibTrans2D1" presStyleIdx="0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1D622831-B616-4E84-BB55-A595D7C7720F}" type="pres">
      <dgm:prSet presAssocID="{54825066-E228-45A9-AAE0-9EFBEF8153A3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81C1D768-55B8-44E6-9171-16DE2630ABA7}" type="pres">
      <dgm:prSet presAssocID="{73251C36-6677-4591-B22B-6AB12714796F}" presName="node" presStyleLbl="node1" presStyleIdx="0" presStyleCnt="6" custRadScaleRad="101880" custRadScaleInc="-14344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1DB57F-184C-4366-90F6-9F5C82205BCA}" type="pres">
      <dgm:prSet presAssocID="{85D56059-CF9E-4ECC-9977-4D4BE807BBA1}" presName="parTrans" presStyleLbl="sibTrans2D1" presStyleIdx="1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FD638C67-A0F8-437B-B533-C073DBC7C606}" type="pres">
      <dgm:prSet presAssocID="{85D56059-CF9E-4ECC-9977-4D4BE807BBA1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F4D9DF58-9D7F-4089-9ECA-E7718625ADB4}" type="pres">
      <dgm:prSet presAssocID="{006BD8D1-778F-49EE-9C2F-6E4F3E3A9E3A}" presName="node" presStyleLbl="node1" presStyleIdx="1" presStyleCnt="6" custRadScaleRad="84151" custRadScaleInc="-10748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9C64A8-4908-4217-8685-8AD2D891F0A8}" type="pres">
      <dgm:prSet presAssocID="{08C4C101-261B-4E97-A8DF-4C13748846D6}" presName="parTrans" presStyleLbl="sibTrans2D1" presStyleIdx="2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E03A67AD-F9BE-4D95-95A8-171C16537D49}" type="pres">
      <dgm:prSet presAssocID="{08C4C101-261B-4E97-A8DF-4C13748846D6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1102B6FB-05A0-49AA-92F0-6E6CCE81A7B1}" type="pres">
      <dgm:prSet presAssocID="{6C8C930B-CF94-4854-9635-A1F3192B76EA}" presName="node" presStyleLbl="node1" presStyleIdx="2" presStyleCnt="6" custRadScaleRad="163206" custRadScaleInc="-38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3F9BBB-6BBF-4237-AB24-F34997D07B1B}" type="pres">
      <dgm:prSet presAssocID="{4062D8F2-3B95-45E5-90D0-9DDC18EE88A5}" presName="parTrans" presStyleLbl="sibTrans2D1" presStyleIdx="3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D6AE17CF-D074-4B27-B75D-AFCA533562E5}" type="pres">
      <dgm:prSet presAssocID="{4062D8F2-3B95-45E5-90D0-9DDC18EE88A5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5A418B9D-8555-4552-8BBF-959ACDBA48A3}" type="pres">
      <dgm:prSet presAssocID="{5FDAC806-2CC2-40A2-9606-89EB42E012EC}" presName="node" presStyleLbl="node1" presStyleIdx="3" presStyleCnt="6" custRadScaleRad="146077" custRadScaleInc="-3394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F6C264-5C89-4DC8-8119-2F297CD2BAE4}" type="pres">
      <dgm:prSet presAssocID="{198C9512-26EA-4EDC-94C1-E8B701330575}" presName="parTrans" presStyleLbl="sibTrans2D1" presStyleIdx="4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F3249191-A3E3-4CEC-B066-1859AA239D85}" type="pres">
      <dgm:prSet presAssocID="{198C9512-26EA-4EDC-94C1-E8B701330575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4EDE9A3D-D187-4E0F-B096-FAE16FD10746}" type="pres">
      <dgm:prSet presAssocID="{6E7E7E5B-F2CF-4D01-9836-4981F9E45A77}" presName="node" presStyleLbl="node1" presStyleIdx="4" presStyleCnt="6" custRadScaleRad="181391" custRadScaleInc="142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2B81DE-7042-4135-B5DA-927D05AD61A0}" type="pres">
      <dgm:prSet presAssocID="{0929C19E-3F1D-4430-805A-732BF9CD11A3}" presName="parTrans" presStyleLbl="sibTrans2D1" presStyleIdx="5" presStyleCnt="6"/>
      <dgm:spPr>
        <a:prstGeom prst="leftRightArrow">
          <a:avLst/>
        </a:prstGeom>
      </dgm:spPr>
      <dgm:t>
        <a:bodyPr/>
        <a:lstStyle/>
        <a:p>
          <a:endParaRPr lang="el-GR"/>
        </a:p>
      </dgm:t>
    </dgm:pt>
    <dgm:pt modelId="{50042E12-FCB8-46C3-8BC2-55F003A05D18}" type="pres">
      <dgm:prSet presAssocID="{0929C19E-3F1D-4430-805A-732BF9CD11A3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48EE834B-E3A6-4C0F-B54A-97A54A8101F6}" type="pres">
      <dgm:prSet presAssocID="{30009819-3138-4F3D-BFA0-7D53616883E9}" presName="node" presStyleLbl="node1" presStyleIdx="5" presStyleCnt="6" custRadScaleRad="162282" custRadScaleInc="-5856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EC5E272-D77D-4DC4-B004-1D50A140890D}" type="presOf" srcId="{30009819-3138-4F3D-BFA0-7D53616883E9}" destId="{48EE834B-E3A6-4C0F-B54A-97A54A8101F6}" srcOrd="0" destOrd="0" presId="urn:microsoft.com/office/officeart/2005/8/layout/radial5"/>
    <dgm:cxn modelId="{7B503A6A-046A-4EFF-A415-6A4609C8E055}" type="presOf" srcId="{6C8C930B-CF94-4854-9635-A1F3192B76EA}" destId="{1102B6FB-05A0-49AA-92F0-6E6CCE81A7B1}" srcOrd="0" destOrd="0" presId="urn:microsoft.com/office/officeart/2005/8/layout/radial5"/>
    <dgm:cxn modelId="{114C52F5-B424-4FF2-8C5C-82452D229B1B}" type="presOf" srcId="{0929C19E-3F1D-4430-805A-732BF9CD11A3}" destId="{50042E12-FCB8-46C3-8BC2-55F003A05D18}" srcOrd="1" destOrd="0" presId="urn:microsoft.com/office/officeart/2005/8/layout/radial5"/>
    <dgm:cxn modelId="{7A9ABD7C-8859-4A80-9EB3-A566CE7B45D4}" type="presOf" srcId="{006BD8D1-778F-49EE-9C2F-6E4F3E3A9E3A}" destId="{F4D9DF58-9D7F-4089-9ECA-E7718625ADB4}" srcOrd="0" destOrd="0" presId="urn:microsoft.com/office/officeart/2005/8/layout/radial5"/>
    <dgm:cxn modelId="{6FCEEAFC-742D-4AB5-99A1-656540EC181B}" type="presOf" srcId="{198C9512-26EA-4EDC-94C1-E8B701330575}" destId="{F1F6C264-5C89-4DC8-8119-2F297CD2BAE4}" srcOrd="0" destOrd="0" presId="urn:microsoft.com/office/officeart/2005/8/layout/radial5"/>
    <dgm:cxn modelId="{2B72C704-3FB7-4BAE-80D8-9CA443A22BA9}" type="presOf" srcId="{0929C19E-3F1D-4430-805A-732BF9CD11A3}" destId="{952B81DE-7042-4135-B5DA-927D05AD61A0}" srcOrd="0" destOrd="0" presId="urn:microsoft.com/office/officeart/2005/8/layout/radial5"/>
    <dgm:cxn modelId="{35D82F1E-DB98-4EFB-A73D-D4BECAF3C9A9}" srcId="{A5CC912C-E88F-4CCF-9674-4A736F7B7203}" destId="{006BD8D1-778F-49EE-9C2F-6E4F3E3A9E3A}" srcOrd="1" destOrd="0" parTransId="{85D56059-CF9E-4ECC-9977-4D4BE807BBA1}" sibTransId="{EBE99069-D6A0-4CBD-AAFE-80F6FA6AB48D}"/>
    <dgm:cxn modelId="{B508F0F8-D05E-4C22-A148-B4DD141981F8}" srcId="{A5CC912C-E88F-4CCF-9674-4A736F7B7203}" destId="{30009819-3138-4F3D-BFA0-7D53616883E9}" srcOrd="5" destOrd="0" parTransId="{0929C19E-3F1D-4430-805A-732BF9CD11A3}" sibTransId="{F689FD75-5389-41B4-92D8-2446AE3E6D22}"/>
    <dgm:cxn modelId="{FE2978FD-F688-4F66-BB9F-4585E312EC2E}" type="presOf" srcId="{F070D9E4-AD53-45FE-BF0A-B1473138648E}" destId="{5B54114F-6742-4C74-8657-046DAFFE8C3D}" srcOrd="0" destOrd="0" presId="urn:microsoft.com/office/officeart/2005/8/layout/radial5"/>
    <dgm:cxn modelId="{587B3827-11D2-4144-9100-BE026AC21F79}" type="presOf" srcId="{08C4C101-261B-4E97-A8DF-4C13748846D6}" destId="{759C64A8-4908-4217-8685-8AD2D891F0A8}" srcOrd="0" destOrd="0" presId="urn:microsoft.com/office/officeart/2005/8/layout/radial5"/>
    <dgm:cxn modelId="{EBECDA12-C2B1-4808-BFDC-85F138EF1EC4}" srcId="{A5CC912C-E88F-4CCF-9674-4A736F7B7203}" destId="{73251C36-6677-4591-B22B-6AB12714796F}" srcOrd="0" destOrd="0" parTransId="{54825066-E228-45A9-AAE0-9EFBEF8153A3}" sibTransId="{36644260-552D-4823-B6AA-838C67A343EC}"/>
    <dgm:cxn modelId="{534E3E90-DBA5-4387-B880-163C74A34DFD}" type="presOf" srcId="{4062D8F2-3B95-45E5-90D0-9DDC18EE88A5}" destId="{DF3F9BBB-6BBF-4237-AB24-F34997D07B1B}" srcOrd="0" destOrd="0" presId="urn:microsoft.com/office/officeart/2005/8/layout/radial5"/>
    <dgm:cxn modelId="{D8969E17-7F29-4D40-A6CF-94B11CFCE71C}" srcId="{A5CC912C-E88F-4CCF-9674-4A736F7B7203}" destId="{5FDAC806-2CC2-40A2-9606-89EB42E012EC}" srcOrd="3" destOrd="0" parTransId="{4062D8F2-3B95-45E5-90D0-9DDC18EE88A5}" sibTransId="{4A687EEB-6A45-451A-808D-32571BAFD538}"/>
    <dgm:cxn modelId="{9FD26769-F79D-4C24-982A-33593EC68C2B}" srcId="{F070D9E4-AD53-45FE-BF0A-B1473138648E}" destId="{A5CC912C-E88F-4CCF-9674-4A736F7B7203}" srcOrd="0" destOrd="0" parTransId="{63947C8E-079F-4512-BE3B-EC988144DCD3}" sibTransId="{B6F4B2FE-CF94-4EC6-AC6B-39A1E24BEEC7}"/>
    <dgm:cxn modelId="{64DB669D-EE3D-4756-B783-D881E84E2F0C}" type="presOf" srcId="{A5CC912C-E88F-4CCF-9674-4A736F7B7203}" destId="{8DB9FB11-323E-4E4B-B7CD-83B2CE96B891}" srcOrd="0" destOrd="0" presId="urn:microsoft.com/office/officeart/2005/8/layout/radial5"/>
    <dgm:cxn modelId="{76F20D77-3D47-406F-ADD2-8C4CC135E1BA}" type="presOf" srcId="{73251C36-6677-4591-B22B-6AB12714796F}" destId="{81C1D768-55B8-44E6-9171-16DE2630ABA7}" srcOrd="0" destOrd="0" presId="urn:microsoft.com/office/officeart/2005/8/layout/radial5"/>
    <dgm:cxn modelId="{66213D12-3C10-4C7E-9527-D3D950DB93FD}" type="presOf" srcId="{6E7E7E5B-F2CF-4D01-9836-4981F9E45A77}" destId="{4EDE9A3D-D187-4E0F-B096-FAE16FD10746}" srcOrd="0" destOrd="0" presId="urn:microsoft.com/office/officeart/2005/8/layout/radial5"/>
    <dgm:cxn modelId="{A1E278CD-70DB-444F-BC37-C41E66F3905A}" type="presOf" srcId="{4062D8F2-3B95-45E5-90D0-9DDC18EE88A5}" destId="{D6AE17CF-D074-4B27-B75D-AFCA533562E5}" srcOrd="1" destOrd="0" presId="urn:microsoft.com/office/officeart/2005/8/layout/radial5"/>
    <dgm:cxn modelId="{B2495471-0A87-4CDC-A765-39E5E9E3C691}" type="presOf" srcId="{54825066-E228-45A9-AAE0-9EFBEF8153A3}" destId="{462F5E3E-F006-43A7-A8C1-A7B2580168C1}" srcOrd="0" destOrd="0" presId="urn:microsoft.com/office/officeart/2005/8/layout/radial5"/>
    <dgm:cxn modelId="{E65F9703-0BB6-4ECB-863C-E90970347CDD}" srcId="{A5CC912C-E88F-4CCF-9674-4A736F7B7203}" destId="{6E7E7E5B-F2CF-4D01-9836-4981F9E45A77}" srcOrd="4" destOrd="0" parTransId="{198C9512-26EA-4EDC-94C1-E8B701330575}" sibTransId="{F57BC5BE-1707-4D14-93C9-83F4D858BCFA}"/>
    <dgm:cxn modelId="{4A397473-C6FC-4AEC-8996-3323136F8A38}" type="presOf" srcId="{198C9512-26EA-4EDC-94C1-E8B701330575}" destId="{F3249191-A3E3-4CEC-B066-1859AA239D85}" srcOrd="1" destOrd="0" presId="urn:microsoft.com/office/officeart/2005/8/layout/radial5"/>
    <dgm:cxn modelId="{E06955F9-8C63-4061-AF6F-03071A6A4301}" srcId="{A5CC912C-E88F-4CCF-9674-4A736F7B7203}" destId="{6C8C930B-CF94-4854-9635-A1F3192B76EA}" srcOrd="2" destOrd="0" parTransId="{08C4C101-261B-4E97-A8DF-4C13748846D6}" sibTransId="{3C84AADA-E894-431E-8DD4-730A8B73BCBF}"/>
    <dgm:cxn modelId="{32266096-7589-4CA4-B710-EA5FE5EE2293}" type="presOf" srcId="{85D56059-CF9E-4ECC-9977-4D4BE807BBA1}" destId="{FD638C67-A0F8-437B-B533-C073DBC7C606}" srcOrd="1" destOrd="0" presId="urn:microsoft.com/office/officeart/2005/8/layout/radial5"/>
    <dgm:cxn modelId="{92416AB3-C5BC-444D-BED4-F1B42B724456}" type="presOf" srcId="{85D56059-CF9E-4ECC-9977-4D4BE807BBA1}" destId="{181DB57F-184C-4366-90F6-9F5C82205BCA}" srcOrd="0" destOrd="0" presId="urn:microsoft.com/office/officeart/2005/8/layout/radial5"/>
    <dgm:cxn modelId="{AE267B2B-0DA2-4D47-8C9C-65E1BBFA9538}" type="presOf" srcId="{54825066-E228-45A9-AAE0-9EFBEF8153A3}" destId="{1D622831-B616-4E84-BB55-A595D7C7720F}" srcOrd="1" destOrd="0" presId="urn:microsoft.com/office/officeart/2005/8/layout/radial5"/>
    <dgm:cxn modelId="{1BBC8F14-722B-4D40-BE93-D391647035F5}" type="presOf" srcId="{08C4C101-261B-4E97-A8DF-4C13748846D6}" destId="{E03A67AD-F9BE-4D95-95A8-171C16537D49}" srcOrd="1" destOrd="0" presId="urn:microsoft.com/office/officeart/2005/8/layout/radial5"/>
    <dgm:cxn modelId="{7EB0BEBB-BDE1-4485-9199-C525ABB18346}" type="presOf" srcId="{5FDAC806-2CC2-40A2-9606-89EB42E012EC}" destId="{5A418B9D-8555-4552-8BBF-959ACDBA48A3}" srcOrd="0" destOrd="0" presId="urn:microsoft.com/office/officeart/2005/8/layout/radial5"/>
    <dgm:cxn modelId="{E421A857-5D68-4CD1-A03F-15584E05EEAF}" type="presParOf" srcId="{5B54114F-6742-4C74-8657-046DAFFE8C3D}" destId="{8DB9FB11-323E-4E4B-B7CD-83B2CE96B891}" srcOrd="0" destOrd="0" presId="urn:microsoft.com/office/officeart/2005/8/layout/radial5"/>
    <dgm:cxn modelId="{25C2AA68-291D-4140-AF36-7B7773CE79C1}" type="presParOf" srcId="{5B54114F-6742-4C74-8657-046DAFFE8C3D}" destId="{462F5E3E-F006-43A7-A8C1-A7B2580168C1}" srcOrd="1" destOrd="0" presId="urn:microsoft.com/office/officeart/2005/8/layout/radial5"/>
    <dgm:cxn modelId="{7D708EED-B817-46D5-B32C-3D0244ECCEE8}" type="presParOf" srcId="{462F5E3E-F006-43A7-A8C1-A7B2580168C1}" destId="{1D622831-B616-4E84-BB55-A595D7C7720F}" srcOrd="0" destOrd="0" presId="urn:microsoft.com/office/officeart/2005/8/layout/radial5"/>
    <dgm:cxn modelId="{9736B9DD-4BB9-4AAF-8593-9DA2D0001B84}" type="presParOf" srcId="{5B54114F-6742-4C74-8657-046DAFFE8C3D}" destId="{81C1D768-55B8-44E6-9171-16DE2630ABA7}" srcOrd="2" destOrd="0" presId="urn:microsoft.com/office/officeart/2005/8/layout/radial5"/>
    <dgm:cxn modelId="{90751FB5-72E9-4FEB-9A8E-921D069DA389}" type="presParOf" srcId="{5B54114F-6742-4C74-8657-046DAFFE8C3D}" destId="{181DB57F-184C-4366-90F6-9F5C82205BCA}" srcOrd="3" destOrd="0" presId="urn:microsoft.com/office/officeart/2005/8/layout/radial5"/>
    <dgm:cxn modelId="{772AF40A-9940-42F9-971E-48D8921D64DB}" type="presParOf" srcId="{181DB57F-184C-4366-90F6-9F5C82205BCA}" destId="{FD638C67-A0F8-437B-B533-C073DBC7C606}" srcOrd="0" destOrd="0" presId="urn:microsoft.com/office/officeart/2005/8/layout/radial5"/>
    <dgm:cxn modelId="{1C4B0576-1B52-4572-8599-1D3C2749659C}" type="presParOf" srcId="{5B54114F-6742-4C74-8657-046DAFFE8C3D}" destId="{F4D9DF58-9D7F-4089-9ECA-E7718625ADB4}" srcOrd="4" destOrd="0" presId="urn:microsoft.com/office/officeart/2005/8/layout/radial5"/>
    <dgm:cxn modelId="{606E765C-5120-4475-9457-4FAD9F2E64D2}" type="presParOf" srcId="{5B54114F-6742-4C74-8657-046DAFFE8C3D}" destId="{759C64A8-4908-4217-8685-8AD2D891F0A8}" srcOrd="5" destOrd="0" presId="urn:microsoft.com/office/officeart/2005/8/layout/radial5"/>
    <dgm:cxn modelId="{1318C5BF-7E12-4525-8BCD-86F30E98B8BB}" type="presParOf" srcId="{759C64A8-4908-4217-8685-8AD2D891F0A8}" destId="{E03A67AD-F9BE-4D95-95A8-171C16537D49}" srcOrd="0" destOrd="0" presId="urn:microsoft.com/office/officeart/2005/8/layout/radial5"/>
    <dgm:cxn modelId="{8BCDFA2C-F712-4F73-9CAE-2EE0D610EAA9}" type="presParOf" srcId="{5B54114F-6742-4C74-8657-046DAFFE8C3D}" destId="{1102B6FB-05A0-49AA-92F0-6E6CCE81A7B1}" srcOrd="6" destOrd="0" presId="urn:microsoft.com/office/officeart/2005/8/layout/radial5"/>
    <dgm:cxn modelId="{D88B4CF2-2994-4ED0-811D-B4A66858ED35}" type="presParOf" srcId="{5B54114F-6742-4C74-8657-046DAFFE8C3D}" destId="{DF3F9BBB-6BBF-4237-AB24-F34997D07B1B}" srcOrd="7" destOrd="0" presId="urn:microsoft.com/office/officeart/2005/8/layout/radial5"/>
    <dgm:cxn modelId="{8EC5AFA1-2C74-4BB2-990A-4EC049F90A3C}" type="presParOf" srcId="{DF3F9BBB-6BBF-4237-AB24-F34997D07B1B}" destId="{D6AE17CF-D074-4B27-B75D-AFCA533562E5}" srcOrd="0" destOrd="0" presId="urn:microsoft.com/office/officeart/2005/8/layout/radial5"/>
    <dgm:cxn modelId="{E1E17F48-9FFE-4E68-A4FA-4C6993AA0F5C}" type="presParOf" srcId="{5B54114F-6742-4C74-8657-046DAFFE8C3D}" destId="{5A418B9D-8555-4552-8BBF-959ACDBA48A3}" srcOrd="8" destOrd="0" presId="urn:microsoft.com/office/officeart/2005/8/layout/radial5"/>
    <dgm:cxn modelId="{C2654A93-D63B-4322-9F29-4ACF69B4B9BC}" type="presParOf" srcId="{5B54114F-6742-4C74-8657-046DAFFE8C3D}" destId="{F1F6C264-5C89-4DC8-8119-2F297CD2BAE4}" srcOrd="9" destOrd="0" presId="urn:microsoft.com/office/officeart/2005/8/layout/radial5"/>
    <dgm:cxn modelId="{38A70301-43B4-4111-B4F5-123A804E6F3A}" type="presParOf" srcId="{F1F6C264-5C89-4DC8-8119-2F297CD2BAE4}" destId="{F3249191-A3E3-4CEC-B066-1859AA239D85}" srcOrd="0" destOrd="0" presId="urn:microsoft.com/office/officeart/2005/8/layout/radial5"/>
    <dgm:cxn modelId="{148DA3D3-4E70-4C8D-834D-2B6C55D09666}" type="presParOf" srcId="{5B54114F-6742-4C74-8657-046DAFFE8C3D}" destId="{4EDE9A3D-D187-4E0F-B096-FAE16FD10746}" srcOrd="10" destOrd="0" presId="urn:microsoft.com/office/officeart/2005/8/layout/radial5"/>
    <dgm:cxn modelId="{D8F1D848-0A7A-4D2C-AF65-1EC0DFF6F87C}" type="presParOf" srcId="{5B54114F-6742-4C74-8657-046DAFFE8C3D}" destId="{952B81DE-7042-4135-B5DA-927D05AD61A0}" srcOrd="11" destOrd="0" presId="urn:microsoft.com/office/officeart/2005/8/layout/radial5"/>
    <dgm:cxn modelId="{286CEBF9-E376-4369-81B9-425769BE4718}" type="presParOf" srcId="{952B81DE-7042-4135-B5DA-927D05AD61A0}" destId="{50042E12-FCB8-46C3-8BC2-55F003A05D18}" srcOrd="0" destOrd="0" presId="urn:microsoft.com/office/officeart/2005/8/layout/radial5"/>
    <dgm:cxn modelId="{B390CFB6-7B43-42BE-AB0D-8D46B38CC9BE}" type="presParOf" srcId="{5B54114F-6742-4C74-8657-046DAFFE8C3D}" destId="{48EE834B-E3A6-4C0F-B54A-97A54A8101F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A3A1-8C19-4DE2-AE69-A693D8F653A5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2876-0C8F-4EBC-9DFF-DE20B194CCD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12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2876-0C8F-4EBC-9DFF-DE20B194CCD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16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ED3D1A-A429-42EE-92CF-BEF292C6D387}" type="datetimeFigureOut">
              <a:rPr lang="el-GR" smtClean="0"/>
              <a:pPr/>
              <a:t>9/11/2018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AF1957-8B63-41ED-9C2A-D48DB80CACB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arofcrim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esurvey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netbeans.org/" TargetMode="External"/><Relationship Id="rId4" Type="http://schemas.openxmlformats.org/officeDocument/2006/relationships/hyperlink" Target="https://openlayer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tjs.org/" TargetMode="External"/><Relationship Id="rId2" Type="http://schemas.openxmlformats.org/officeDocument/2006/relationships/hyperlink" Target="http://viglino.github.io/ol-ex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minatim.openstreetmap.org/" TargetMode="External"/><Relationship Id="rId5" Type="http://schemas.openxmlformats.org/officeDocument/2006/relationships/hyperlink" Target="https://getbootstrap.com/" TargetMode="External"/><Relationship Id="rId4" Type="http://schemas.openxmlformats.org/officeDocument/2006/relationships/hyperlink" Target="https://jquery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8061520" cy="3011760"/>
          </a:xfrm>
        </p:spPr>
        <p:txBody>
          <a:bodyPr>
            <a:noAutofit/>
          </a:bodyPr>
          <a:lstStyle/>
          <a:p>
            <a:r>
              <a:rPr lang="el-GR" sz="3200" dirty="0">
                <a:effectLst/>
              </a:rPr>
              <a:t>ΦΟΒΟΣ ΤΟΥ ΕΓΚΛΗΜΑΤΟΣ ΚΑΙ ΑΝΤΙΛΗΠΤΗ ΕΓΚΛΗΜΑΤΙΚΟΤΗΤΑ: ΣΧΕΔΙΑΣΜΟΣ ΚΑΙ ΥΛΟΠΟΙΗΣΗ ΔΙΑΔΙΚΤΥΑΚΗΣ ΠΛΑΤΦΟΡΜΑΣ, ΣΥΛΛΟΓΗΣ ΑΝΑΛΥΣΗΣ ΚΑΙ </a:t>
            </a:r>
            <a:r>
              <a:rPr lang="el-GR" sz="3200" dirty="0" smtClean="0">
                <a:effectLst/>
              </a:rPr>
              <a:t>ΧΑΡΤΟΓΡΑΦΙΚΗΣ</a:t>
            </a:r>
            <a:r>
              <a:rPr lang="en-US" sz="3200" dirty="0" smtClean="0">
                <a:effectLst/>
              </a:rPr>
              <a:t> </a:t>
            </a:r>
            <a:r>
              <a:rPr lang="el-GR" sz="3200" dirty="0" smtClean="0">
                <a:effectLst/>
              </a:rPr>
              <a:t>ΑΠΟΔΟΣΗΣ </a:t>
            </a:r>
            <a:r>
              <a:rPr lang="el-GR" sz="3200" dirty="0">
                <a:effectLst/>
              </a:rPr>
              <a:t>ΓΕΩΧΩΡΙΚΩΝ ΔΕΔΟΜΕΝΩΝ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45" y="4293096"/>
            <a:ext cx="7854696" cy="1752600"/>
          </a:xfrm>
        </p:spPr>
        <p:txBody>
          <a:bodyPr/>
          <a:lstStyle/>
          <a:p>
            <a:r>
              <a:rPr lang="el-GR" dirty="0" smtClean="0"/>
              <a:t>Παύλος </a:t>
            </a:r>
            <a:r>
              <a:rPr lang="el-GR" dirty="0" err="1" smtClean="0"/>
              <a:t>Τσάγκης</a:t>
            </a:r>
            <a:r>
              <a:rPr lang="el-GR" dirty="0" smtClean="0"/>
              <a:t>, Γιώργος Φώτης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Επιμέρους υποσυστήματα.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Υποσύστημα Εφαρμογής φίλτρων  (</a:t>
            </a:r>
            <a:r>
              <a:rPr lang="en-US" sz="1400" dirty="0" smtClean="0"/>
              <a:t>Filtering</a:t>
            </a:r>
            <a:r>
              <a:rPr lang="el-GR" sz="1400" dirty="0" smtClean="0"/>
              <a:t> </a:t>
            </a:r>
            <a:r>
              <a:rPr lang="en-US" sz="1400" dirty="0" smtClean="0"/>
              <a:t>Module</a:t>
            </a:r>
            <a:r>
              <a:rPr lang="el-GR" sz="1400" dirty="0" smtClean="0"/>
              <a:t>)</a:t>
            </a:r>
            <a:endParaRPr lang="en-US" sz="1400" dirty="0" smtClean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n-US" sz="1200" dirty="0" smtClean="0"/>
              <a:t>O </a:t>
            </a:r>
            <a:r>
              <a:rPr lang="el-GR" sz="1200" dirty="0" smtClean="0"/>
              <a:t>Χρήστης έχει την δυνατότητα να διαμορφώσει τον τρόπο της παρουσίασης καθώς και  να φιλτράρει τα δεδομένα με βάση</a:t>
            </a:r>
            <a:r>
              <a:rPr lang="en-US" sz="1200" dirty="0" smtClean="0"/>
              <a:t> :</a:t>
            </a:r>
            <a:endParaRPr lang="el-GR" sz="1200" dirty="0" smtClean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        </a:t>
            </a:r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Την ηλικιακή ομάδα </a:t>
            </a:r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Το φύλλο</a:t>
            </a:r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Την χρονική περίοδο παράδοσης των ερωτηματολογίων</a:t>
            </a:r>
            <a:endParaRPr lang="en-US" sz="1200" dirty="0" smtClean="0"/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Τις απαντήσεις της προβαλλόμενης ερώτησης .</a:t>
            </a:r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Χωρικούς περιορισμούς</a:t>
            </a:r>
          </a:p>
          <a:p>
            <a:pPr marL="2800350" lvl="6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Την ομάδα στην οποία ανήκουν τα ερωτηματολόγια (για εγγεγραμμένους χρήστες) </a:t>
            </a:r>
          </a:p>
          <a:p>
            <a:pPr marL="1028700" lvl="3" algn="just">
              <a:lnSpc>
                <a:spcPct val="90000"/>
              </a:lnSpc>
              <a:buClr>
                <a:schemeClr val="tx1"/>
              </a:buClr>
            </a:pPr>
            <a:endParaRPr lang="en-US" sz="1200" dirty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64904"/>
            <a:ext cx="2315838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221088"/>
            <a:ext cx="2079116" cy="2436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3" y="4221089"/>
            <a:ext cx="2348692" cy="2428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757" y="4221088"/>
            <a:ext cx="2019268" cy="24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Επιμέρους υποσυστήματα.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Υποσύστημα στατιστικών και γραφημάτων στον χάρτη (</a:t>
            </a:r>
            <a:r>
              <a:rPr lang="en-US" sz="1400" dirty="0"/>
              <a:t>Mapping </a:t>
            </a:r>
            <a:r>
              <a:rPr lang="en-US" sz="1400" dirty="0" smtClean="0"/>
              <a:t>Statistics </a:t>
            </a:r>
            <a:r>
              <a:rPr lang="en-US" sz="1400" dirty="0"/>
              <a:t>and Graphs </a:t>
            </a:r>
            <a:r>
              <a:rPr lang="en-US" sz="1400" dirty="0" smtClean="0"/>
              <a:t>Module</a:t>
            </a:r>
            <a:r>
              <a:rPr lang="el-GR" sz="1400" dirty="0" smtClean="0"/>
              <a:t>)</a:t>
            </a:r>
            <a:endParaRPr lang="en-US" sz="1400" dirty="0" smtClean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n-US" sz="1200" dirty="0" smtClean="0"/>
              <a:t>O </a:t>
            </a:r>
            <a:r>
              <a:rPr lang="el-GR" sz="1200" dirty="0" smtClean="0"/>
              <a:t>Χρήστης έχει την δυνατότητα να προβάλει στατιστικά και γραφήματα με βάση τα φιλτραρισμένα ή μη ερωτηματολόγια που έχει επιλέξει. Στην συνέχεια </a:t>
            </a:r>
            <a:r>
              <a:rPr lang="el-GR" sz="1200" dirty="0" err="1" smtClean="0"/>
              <a:t>εχει</a:t>
            </a:r>
            <a:r>
              <a:rPr lang="el-GR" sz="1200" dirty="0" smtClean="0"/>
              <a:t> την δυνατότητα εξαγωγής των </a:t>
            </a:r>
            <a:r>
              <a:rPr lang="el-GR" sz="1200" dirty="0"/>
              <a:t>γ</a:t>
            </a:r>
            <a:r>
              <a:rPr lang="el-GR" sz="1200" dirty="0" smtClean="0"/>
              <a:t>ραφημάτων σε αρχείο εικόνας και των στατιστικών σε αρχείο </a:t>
            </a:r>
            <a:r>
              <a:rPr lang="en-US" sz="1200" dirty="0" smtClean="0"/>
              <a:t>CSV. </a:t>
            </a:r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Επιπλέον </a:t>
            </a:r>
            <a:r>
              <a:rPr lang="el-GR" sz="1200" dirty="0" err="1" smtClean="0"/>
              <a:t>εχει</a:t>
            </a:r>
            <a:r>
              <a:rPr lang="el-GR" sz="1200" dirty="0" smtClean="0"/>
              <a:t> την δυνατότητα επιλογής του τύπου γραφήματος καθώς και σύγκριση με άλλη ερώτηση του ερωτηματολογίου. </a:t>
            </a:r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068959"/>
            <a:ext cx="4681593" cy="340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02" y="3068958"/>
            <a:ext cx="4211959" cy="34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Επιμέρους υποσυστήματα.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Υποσύστημα εξωτερικών στατιστικών</a:t>
            </a:r>
            <a:r>
              <a:rPr lang="en-US" sz="1400" dirty="0" smtClean="0"/>
              <a:t> (external statistics module)</a:t>
            </a: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Το υποσύστημα αυτό δημιουργήθηκε για να μπορέσουν οι χρήστες να ενσωματώσουν στατιστικά από 3</a:t>
            </a:r>
            <a:r>
              <a:rPr lang="el-GR" sz="1200" baseline="30000" dirty="0" smtClean="0"/>
              <a:t>ες</a:t>
            </a:r>
            <a:r>
              <a:rPr lang="el-GR" sz="1200" dirty="0" smtClean="0"/>
              <a:t> πήγες που σχετίζονται με την παρούσα μελέτη. Μια τέτοια πηγή είναι το </a:t>
            </a:r>
            <a:r>
              <a:rPr lang="en-US" sz="1200" b="1" dirty="0"/>
              <a:t>http://www.nationmaster.com/</a:t>
            </a:r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endParaRPr lang="el-GR" sz="1200" dirty="0" smtClean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Η πλατφόρμα προσφέρει εργαλεία για την απεικόνιση σε θεματικούς χάρτες των στοιχείων αυτών</a:t>
            </a:r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endParaRPr lang="el-GR" sz="1200" dirty="0" smtClean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2972192"/>
            <a:ext cx="4608512" cy="365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Επιμέρους υποσυστήματα.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Υποσύστημα Μελών </a:t>
            </a:r>
            <a:endParaRPr lang="en-US" sz="1400" dirty="0" smtClean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n-US" sz="1200" dirty="0" smtClean="0"/>
              <a:t>O </a:t>
            </a:r>
            <a:r>
              <a:rPr lang="el-GR" sz="1200" dirty="0" smtClean="0"/>
              <a:t>Χρήστης έχει την δυνατότητα εγγραφής στα μέλη . </a:t>
            </a:r>
            <a:endParaRPr lang="el-GR" sz="1200" dirty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Μέσα από το εργαλείο των μελών μπορεί να δημιουργεί και να διαχειρίζεται ομάδες και να εντάσσει ερωτηματολόγια σε αυτές. Στην συνέχεια </a:t>
            </a:r>
            <a:r>
              <a:rPr lang="el-GR" sz="1200" dirty="0" err="1" smtClean="0"/>
              <a:t>εχει</a:t>
            </a:r>
            <a:r>
              <a:rPr lang="el-GR" sz="1200" dirty="0" smtClean="0"/>
              <a:t> την δυνατότητα να φιλτράρει τα δεδομένα με βάση τις δικές του ομαδοποιήσεις. </a:t>
            </a:r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endParaRPr lang="en-US" sz="1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7020272" cy="33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36904" cy="5616624"/>
          </a:xfrm>
        </p:spPr>
        <p:txBody>
          <a:bodyPr>
            <a:normAutofit fontScale="92500" lnSpcReduction="20000"/>
          </a:bodyPr>
          <a:lstStyle/>
          <a:p>
            <a:pPr indent="-342900" algn="l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3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Συμπεράσματα – Μελλοντικοί σχεδιασμοί</a:t>
            </a:r>
            <a:endParaRPr lang="en-US" sz="36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indent="-342900" algn="l">
              <a:lnSpc>
                <a:spcPct val="90000"/>
              </a:lnSpc>
              <a:buClr>
                <a:schemeClr val="bg1">
                  <a:lumMod val="95000"/>
                  <a:lumOff val="5000"/>
                </a:schemeClr>
              </a:buClr>
            </a:pPr>
            <a:endParaRPr lang="el-GR" sz="36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300" dirty="0" smtClean="0"/>
              <a:t>Μέσα σε ένα χρόνο έχουμε ήδη συλλέξει περισσότερα από 300 ερωτηματολόγια από το εξωτερικό και 2500 ερωτηματολόγια από την Ελλάδα. Ειδικά για κάποιες χώρες όπως Αγγλία, Αμερική , Ολλανδία έχουμε αντιπροσωπευτικό δείγμα για εξαγωγή συμπερασμάτων. Χωρίς καμία δράση διαφήμισης και προώθησης πέραν της παρουσίας μας στο διαδίκτυο. </a:t>
            </a:r>
            <a:endParaRPr lang="el-GR" sz="2300" dirty="0"/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300" dirty="0" smtClean="0"/>
              <a:t>Η λειτουργικότητα των μελών δίνει κίνητρο για την συλλογή επιπλέον συμπληρωμένων ερωτηματολογίων. Προσθετή λειτουργικότητα σε αυτό το υποσύστημα θα δώσει επιπλέον κύρος και δυναμική στην πλατφόρμα. </a:t>
            </a:r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2300" dirty="0" smtClean="0"/>
              <a:t>Μελλοντικοί σχεδιασμοί - στόχοι</a:t>
            </a:r>
          </a:p>
          <a:p>
            <a:pPr marL="1714500" lvl="3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900" dirty="0" smtClean="0"/>
              <a:t>Ανάπτυξη λειτουργικότητας για την δημιουργία νέων ερωτηματολογίων από τους εγγεγραμμένους χρήστες και την αυτόματη σύνδεση τους με την </a:t>
            </a:r>
            <a:r>
              <a:rPr lang="en-US" sz="1900" dirty="0" err="1" smtClean="0"/>
              <a:t>WebGIS</a:t>
            </a:r>
            <a:r>
              <a:rPr lang="en-US" sz="1900" dirty="0" smtClean="0"/>
              <a:t> </a:t>
            </a:r>
            <a:r>
              <a:rPr lang="el-GR" sz="1900" dirty="0" smtClean="0"/>
              <a:t>πλατφόρμα. </a:t>
            </a:r>
          </a:p>
          <a:p>
            <a:pPr marL="1714500" lvl="3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900" dirty="0" smtClean="0"/>
              <a:t>Περεταίρω ανάπτυξη του </a:t>
            </a:r>
            <a:r>
              <a:rPr lang="en-US" sz="1900" dirty="0" smtClean="0"/>
              <a:t>DB Module </a:t>
            </a:r>
            <a:r>
              <a:rPr lang="el-GR" sz="1900" dirty="0" smtClean="0"/>
              <a:t>για την υποστήριξη περισσότερων </a:t>
            </a:r>
            <a:r>
              <a:rPr lang="en-US" sz="1900" dirty="0" smtClean="0"/>
              <a:t>DB ve</a:t>
            </a:r>
            <a:r>
              <a:rPr lang="en-US" sz="1900" dirty="0"/>
              <a:t>n</a:t>
            </a:r>
            <a:r>
              <a:rPr lang="en-US" sz="1900" dirty="0" smtClean="0"/>
              <a:t>dors (Oracle, </a:t>
            </a:r>
            <a:r>
              <a:rPr lang="en-US" sz="1800" dirty="0" smtClean="0"/>
              <a:t>PostgreSQL)</a:t>
            </a:r>
          </a:p>
          <a:p>
            <a:pPr marL="1714500" lvl="3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Ανάπτυξη </a:t>
            </a:r>
            <a:r>
              <a:rPr lang="en-US" sz="1800" dirty="0" smtClean="0"/>
              <a:t>WMS module </a:t>
            </a:r>
            <a:r>
              <a:rPr lang="el-GR" sz="1800" dirty="0" smtClean="0"/>
              <a:t>για την υποστήριξη χωρικών επιπέδων </a:t>
            </a:r>
            <a:r>
              <a:rPr lang="el-GR" sz="1800" smtClean="0"/>
              <a:t>από </a:t>
            </a:r>
            <a:r>
              <a:rPr lang="el-GR" sz="1800" smtClean="0"/>
              <a:t>απομακρυσμένους </a:t>
            </a:r>
            <a:r>
              <a:rPr lang="en-US" sz="1800" dirty="0" smtClean="0"/>
              <a:t>WMS servers </a:t>
            </a:r>
            <a:endParaRPr lang="el-GR" sz="1900" dirty="0" smtClean="0"/>
          </a:p>
          <a:p>
            <a:pPr marL="800100" lvl="1" indent="-34290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2300" dirty="0" smtClean="0"/>
          </a:p>
          <a:p>
            <a:pPr lvl="1" algn="just"/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27481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7854696" cy="568863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Φόβος του Εγκλήματος</a:t>
            </a:r>
            <a:endParaRPr lang="en-US" sz="28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/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Ο </a:t>
            </a:r>
            <a:r>
              <a:rPr lang="el-GR" sz="1800" dirty="0"/>
              <a:t>φόβος του εγκλήματος ορίζεται </a:t>
            </a:r>
            <a:r>
              <a:rPr lang="el-GR" sz="1800" dirty="0" smtClean="0"/>
              <a:t>ως μια </a:t>
            </a:r>
            <a:r>
              <a:rPr lang="el-GR" sz="1800" dirty="0"/>
              <a:t>λογική ή παράλογη κατάσταση συναγερμού ή ανησυχίας προκαλούμενη από την πεποίθηση πως κάποιος κινδυνεύει να γίνει θύμα </a:t>
            </a:r>
            <a:r>
              <a:rPr lang="el-GR" sz="1800" dirty="0" smtClean="0"/>
              <a:t>εγκλήματος</a:t>
            </a:r>
            <a:r>
              <a:rPr lang="el-GR" sz="1800" dirty="0"/>
              <a:t> </a:t>
            </a:r>
            <a:r>
              <a:rPr lang="el-GR" sz="1800" dirty="0" smtClean="0"/>
              <a:t>(</a:t>
            </a:r>
            <a:r>
              <a:rPr lang="el-GR" sz="1800" dirty="0" err="1" smtClean="0"/>
              <a:t>McLaughlin</a:t>
            </a:r>
            <a:r>
              <a:rPr lang="el-GR" sz="1800" dirty="0" smtClean="0"/>
              <a:t> </a:t>
            </a:r>
            <a:r>
              <a:rPr lang="el-GR" sz="1800" dirty="0"/>
              <a:t>&amp; </a:t>
            </a:r>
            <a:r>
              <a:rPr lang="el-GR" sz="1800" dirty="0" err="1"/>
              <a:t>Muncie</a:t>
            </a:r>
            <a:r>
              <a:rPr lang="el-GR" sz="1800" dirty="0" smtClean="0"/>
              <a:t>, 2006) </a:t>
            </a:r>
            <a:endParaRPr lang="el-GR" sz="1800" dirty="0"/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/>
              <a:t>Ο φόβος του εγκλήματος, ανεξάρτητα από τη βασιμότητά του ή μη, επηρεάζει αποφασιστικά την καθημερινή ζωή των πολιτών, δηλητηριάζει τον κοινωνικό ιστό και διαμορφώνει αρνητικό κοινωνικό και ψυχολογικό κλίμα μεταξύ των πολιτών. </a:t>
            </a:r>
            <a:endParaRPr lang="el-GR" sz="1800" dirty="0" smtClean="0"/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/>
              <a:t>Από τη διεθνή βιβλιογραφία προκύπτουν τα παρακάτω </a:t>
            </a:r>
            <a:r>
              <a:rPr lang="el-GR" sz="1800" dirty="0" smtClean="0"/>
              <a:t>συμπεράσματα</a:t>
            </a:r>
            <a:endParaRPr lang="el-GR" sz="1800" dirty="0"/>
          </a:p>
          <a:p>
            <a:pPr marL="1714500" lvl="3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1700" dirty="0" smtClean="0"/>
              <a:t>Ο </a:t>
            </a:r>
            <a:r>
              <a:rPr lang="el-GR" sz="1700" dirty="0"/>
              <a:t>φόβος αποτυπώνεται ως συναίσθημα, όχι ως λογική σκέψη.</a:t>
            </a:r>
          </a:p>
          <a:p>
            <a:pPr marL="1714500" lvl="3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1700" dirty="0" smtClean="0"/>
              <a:t>Ο </a:t>
            </a:r>
            <a:r>
              <a:rPr lang="el-GR" sz="1700" dirty="0"/>
              <a:t>φόβος πρέπει να αναγνωρίζεται και να διαχωρίζεται σε σχέση με άλλα συναισθήματα.</a:t>
            </a:r>
          </a:p>
          <a:p>
            <a:pPr marL="1714500" lvl="3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1700" dirty="0" smtClean="0"/>
              <a:t>Οι </a:t>
            </a:r>
            <a:r>
              <a:rPr lang="el-GR" sz="1700" dirty="0"/>
              <a:t>ερευνητές οφείλουν να εστιάζουν στο φόβο εγκλημάτων που συνεπάγονται παραβίαση του ποινικού δικαίου </a:t>
            </a:r>
          </a:p>
          <a:p>
            <a:pPr marL="1714500" lvl="3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1700" dirty="0" smtClean="0"/>
              <a:t>Αποδοχή </a:t>
            </a:r>
            <a:r>
              <a:rPr lang="el-GR" sz="1700" dirty="0"/>
              <a:t>πως ο φόβος του εγκλήματος μπορεί να προκληθεί από παραβάσεις κανόνων της κοινωνίας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A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4704"/>
            <a:ext cx="7854696" cy="5256584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Πλατφόρμα – Χαρακτηριστικά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Fear of crime Project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20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Online </a:t>
            </a:r>
            <a:r>
              <a:rPr lang="el-GR" sz="1800" dirty="0" smtClean="0"/>
              <a:t>ιστοσελίδα (</a:t>
            </a:r>
            <a:r>
              <a:rPr lang="en-US" sz="1800" dirty="0" smtClean="0">
                <a:hlinkClick r:id="rId3"/>
              </a:rPr>
              <a:t>www.fearofcrime.com</a:t>
            </a:r>
            <a:r>
              <a:rPr lang="en-US" sz="1800" dirty="0" smtClean="0"/>
              <a:t>) </a:t>
            </a:r>
            <a:r>
              <a:rPr lang="el-GR" sz="1800" dirty="0" smtClean="0"/>
              <a:t>για την παρουσίαση του έργου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Ενσωμάτωση στην σελίδα του ηλεκτρονικού ερωτηματολογίου</a:t>
            </a:r>
            <a:r>
              <a:rPr lang="en-US" sz="1800" dirty="0"/>
              <a:t> </a:t>
            </a:r>
            <a:r>
              <a:rPr lang="el-GR" sz="1800" dirty="0" smtClean="0"/>
              <a:t>και δυνατότητα συμπλήρωσης του από οποιονδήποτε. 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Ενσωμάτωση στην σελίδα στατιστικών στοιχείων και γραφημάτων για το σύνολο των συμπληρωμένων ερωτηματολογίων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Ενσωμάτωση στην σελίδα διαδικτυακού χάρτη </a:t>
            </a:r>
            <a:r>
              <a:rPr lang="en-US" sz="1800" dirty="0" smtClean="0"/>
              <a:t>WEBGIS </a:t>
            </a:r>
            <a:r>
              <a:rPr lang="el-GR" sz="1800" dirty="0" smtClean="0"/>
              <a:t>για την παρουσίαση και την ανάλυση των πρωτογενών  δεδομένων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Εργαλείο διαχείρισης για ερευνητές που θέλουν να συγκεντρώσουν ερωτηματολόγια για την εκπόνηση εργασιών. </a:t>
            </a:r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Χρήση αποκλειστικά εργαλείων και βιβλιοθηκών ανοιχτού κώδικα.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Βασικά εργαλεία ανάπτυξης</a:t>
            </a:r>
            <a:endParaRPr lang="en-US" sz="28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9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dirty="0"/>
          </a:p>
          <a:p>
            <a:pPr marL="1257300" lvl="2" indent="-342900" algn="just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err="1" smtClean="0"/>
              <a:t>LimeSurvey</a:t>
            </a:r>
            <a:r>
              <a:rPr lang="en-US" sz="1800" dirty="0" smtClean="0"/>
              <a:t> </a:t>
            </a:r>
            <a:r>
              <a:rPr lang="el-GR" sz="1800" dirty="0" smtClean="0"/>
              <a:t>για την ανάπτυξη του ηλεκτρονικού ερωτηματολογίου. </a:t>
            </a:r>
          </a:p>
          <a:p>
            <a:pPr lvl="2" algn="just">
              <a:buClr>
                <a:schemeClr val="tx1">
                  <a:lumMod val="95000"/>
                </a:schemeClr>
              </a:buClr>
            </a:pPr>
            <a:r>
              <a:rPr lang="el-GR" sz="1800" dirty="0"/>
              <a:t> </a:t>
            </a:r>
            <a:r>
              <a:rPr lang="el-GR" sz="1800" dirty="0" smtClean="0"/>
              <a:t>    (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://www.limesurvey.org</a:t>
            </a:r>
            <a:r>
              <a:rPr lang="en-US" sz="1800" dirty="0" smtClean="0">
                <a:hlinkClick r:id="rId3"/>
              </a:rPr>
              <a:t>/</a:t>
            </a:r>
            <a:r>
              <a:rPr lang="el-GR" sz="1800" dirty="0" smtClean="0"/>
              <a:t>)</a:t>
            </a:r>
          </a:p>
          <a:p>
            <a:pPr marL="1257300" lvl="2" indent="-342900" algn="just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err="1" smtClean="0"/>
              <a:t>OpenLayers</a:t>
            </a:r>
            <a:r>
              <a:rPr lang="en-US" sz="1800" dirty="0" smtClean="0"/>
              <a:t> 3 </a:t>
            </a:r>
            <a:r>
              <a:rPr lang="el-GR" sz="1800" dirty="0" smtClean="0"/>
              <a:t>για την ανάπτυξη του </a:t>
            </a:r>
            <a:r>
              <a:rPr lang="en-US" sz="1800" dirty="0" smtClean="0"/>
              <a:t>WEBGIS</a:t>
            </a:r>
            <a:endParaRPr lang="el-GR" sz="1800" dirty="0" smtClean="0"/>
          </a:p>
          <a:p>
            <a:pPr lvl="2" algn="just">
              <a:buClr>
                <a:schemeClr val="tx1">
                  <a:lumMod val="95000"/>
                </a:schemeClr>
              </a:buClr>
            </a:pPr>
            <a:r>
              <a:rPr lang="el-GR" sz="1800" dirty="0"/>
              <a:t> </a:t>
            </a:r>
            <a:r>
              <a:rPr lang="el-GR" sz="1800" dirty="0" smtClean="0"/>
              <a:t>     (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://openlayers.org</a:t>
            </a:r>
            <a:r>
              <a:rPr lang="en-US" sz="1800" dirty="0" smtClean="0">
                <a:hlinkClick r:id="rId4"/>
              </a:rPr>
              <a:t>/</a:t>
            </a:r>
            <a:r>
              <a:rPr lang="el-GR" sz="1800" dirty="0"/>
              <a:t> </a:t>
            </a:r>
            <a:r>
              <a:rPr lang="el-GR" sz="1800" dirty="0" smtClean="0"/>
              <a:t>)</a:t>
            </a:r>
            <a:endParaRPr lang="en-US" sz="1800" dirty="0"/>
          </a:p>
          <a:p>
            <a:pPr marL="1257300" lvl="2" indent="-342900" algn="just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800" dirty="0" smtClean="0"/>
              <a:t>Γλώσσες προγραμματισμού και βάση δεδομένων</a:t>
            </a:r>
          </a:p>
          <a:p>
            <a:pPr marL="1714500" lvl="3" indent="-342900" algn="just">
              <a:buClr>
                <a:schemeClr val="tx1">
                  <a:lumMod val="95000"/>
                </a:schemeClr>
              </a:buClr>
              <a:buFont typeface="+mj-lt"/>
              <a:buAutoNum type="arabicPeriod"/>
            </a:pPr>
            <a:r>
              <a:rPr lang="en-US" sz="1700" dirty="0" err="1" smtClean="0"/>
              <a:t>Javascript</a:t>
            </a:r>
            <a:r>
              <a:rPr lang="en-US" sz="1700" dirty="0" smtClean="0"/>
              <a:t> </a:t>
            </a:r>
            <a:r>
              <a:rPr lang="el-GR" sz="1700" dirty="0" smtClean="0"/>
              <a:t>για τον </a:t>
            </a:r>
            <a:r>
              <a:rPr lang="en-US" sz="1700" dirty="0" smtClean="0"/>
              <a:t>client</a:t>
            </a:r>
          </a:p>
          <a:p>
            <a:pPr marL="1714500" lvl="3" indent="-342900" algn="just">
              <a:buClr>
                <a:schemeClr val="tx1">
                  <a:lumMod val="95000"/>
                </a:schemeClr>
              </a:buClr>
              <a:buFont typeface="+mj-lt"/>
              <a:buAutoNum type="arabicPeriod"/>
            </a:pPr>
            <a:r>
              <a:rPr lang="en-US" sz="1700" dirty="0" smtClean="0"/>
              <a:t>PHP 5.5 </a:t>
            </a:r>
            <a:r>
              <a:rPr lang="el-GR" sz="1700" dirty="0" smtClean="0"/>
              <a:t>για τις επιπλέον εργασίες στον </a:t>
            </a:r>
            <a:r>
              <a:rPr lang="en-US" sz="1700" dirty="0" smtClean="0"/>
              <a:t>server</a:t>
            </a:r>
          </a:p>
          <a:p>
            <a:pPr marL="1714500" lvl="3" indent="-342900" algn="just">
              <a:buClr>
                <a:schemeClr val="tx1">
                  <a:lumMod val="95000"/>
                </a:schemeClr>
              </a:buClr>
              <a:buFont typeface="+mj-lt"/>
              <a:buAutoNum type="arabicPeriod"/>
            </a:pPr>
            <a:r>
              <a:rPr lang="en-US" sz="1700" dirty="0" smtClean="0"/>
              <a:t>MYSQL </a:t>
            </a:r>
            <a:r>
              <a:rPr lang="el-GR" sz="1700" dirty="0" err="1" smtClean="0"/>
              <a:t>Σχεσική</a:t>
            </a:r>
            <a:r>
              <a:rPr lang="el-GR" sz="1700" dirty="0" smtClean="0"/>
              <a:t> βάση δεδομένων (</a:t>
            </a:r>
            <a:r>
              <a:rPr lang="en-US" sz="1700" dirty="0" smtClean="0"/>
              <a:t>Database</a:t>
            </a:r>
            <a:r>
              <a:rPr lang="el-GR" sz="1700" dirty="0" smtClean="0"/>
              <a:t>) για την αποθήκευση και ανάκτηση του συνόλου των δεδομένων είτε προέρχονται από το ερωτηματολόγιο , είτε από την επιπλέον επεξεργασία των δεδομένων μέσω της πλατφόρμας. </a:t>
            </a:r>
            <a:endParaRPr lang="en-US" sz="1700" dirty="0"/>
          </a:p>
          <a:p>
            <a:pPr marL="1257300" lvl="2" indent="-342900" algn="just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NetBeans IDE - </a:t>
            </a:r>
            <a:r>
              <a:rPr lang="el-GR" sz="1700" dirty="0"/>
              <a:t>Ολοκληρωμένο περιβάλλον ανάπτυξης </a:t>
            </a:r>
            <a:endParaRPr lang="en-US" sz="1700" dirty="0"/>
          </a:p>
          <a:p>
            <a:pPr lvl="2" algn="just">
              <a:buClr>
                <a:schemeClr val="tx1">
                  <a:lumMod val="95000"/>
                </a:schemeClr>
              </a:buClr>
            </a:pPr>
            <a:r>
              <a:rPr lang="el-GR" sz="1700" dirty="0" smtClean="0"/>
              <a:t>       Για την συγγραφή του κώδικα στο σύνολο του. (</a:t>
            </a:r>
            <a:r>
              <a:rPr lang="en-US" sz="1700" dirty="0">
                <a:hlinkClick r:id="rId5"/>
              </a:rPr>
              <a:t>https://netbeans.org</a:t>
            </a:r>
            <a:r>
              <a:rPr lang="en-US" sz="1700" dirty="0" smtClean="0">
                <a:hlinkClick r:id="rId5"/>
              </a:rPr>
              <a:t>/</a:t>
            </a:r>
            <a:r>
              <a:rPr lang="el-GR" sz="1700" dirty="0" smtClean="0"/>
              <a:t> )</a:t>
            </a:r>
            <a:endParaRPr lang="en-US" sz="1700" dirty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n-US" sz="1800" dirty="0" smtClean="0"/>
              <a:t>.</a:t>
            </a:r>
            <a:endParaRPr lang="en-US" sz="1800" dirty="0"/>
          </a:p>
          <a:p>
            <a:pPr marL="1257300" lvl="2" indent="-342900" algn="l">
              <a:buClr>
                <a:schemeClr val="tx1">
                  <a:lumMod val="95000"/>
                </a:schemeClr>
              </a:buClr>
              <a:buFont typeface="Wingdings" panose="05000000000000000000" pitchFamily="2" charset="2"/>
              <a:buChar char="Ø"/>
            </a:pPr>
            <a:endParaRPr lang="en-AU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Επιπλέον βιβλιοθήκες ανοιχτού κώδικα</a:t>
            </a:r>
            <a:endParaRPr lang="en-US" sz="28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OpenSource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libraries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indent="-342900" algn="just">
              <a:lnSpc>
                <a:spcPct val="90000"/>
              </a:lnSpc>
            </a:pPr>
            <a:r>
              <a:rPr lang="en-US" sz="1800" b="1" dirty="0" smtClean="0"/>
              <a:t>      </a:t>
            </a:r>
          </a:p>
          <a:p>
            <a:pPr indent="-342900" algn="just">
              <a:lnSpc>
                <a:spcPct val="90000"/>
              </a:lnSpc>
            </a:pPr>
            <a:endParaRPr lang="en-US" sz="1700" dirty="0" smtClean="0"/>
          </a:p>
          <a:p>
            <a:pPr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OL-Ext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/>
              <a:t>Βιβλιοθήκη επέκτασης (</a:t>
            </a:r>
            <a:r>
              <a:rPr lang="en-US" sz="1700" dirty="0"/>
              <a:t>extension</a:t>
            </a:r>
            <a:r>
              <a:rPr lang="el-GR" sz="1700" dirty="0"/>
              <a:t>)</a:t>
            </a:r>
            <a:r>
              <a:rPr lang="en-US" sz="1700" dirty="0"/>
              <a:t> </a:t>
            </a:r>
            <a:r>
              <a:rPr lang="el-GR" sz="1700" dirty="0"/>
              <a:t>του </a:t>
            </a:r>
            <a:r>
              <a:rPr lang="en-US" sz="1700" dirty="0" err="1"/>
              <a:t>openlayers</a:t>
            </a:r>
            <a:r>
              <a:rPr lang="en-US" sz="1700" dirty="0"/>
              <a:t> </a:t>
            </a:r>
            <a:r>
              <a:rPr lang="el-GR" sz="1700" dirty="0"/>
              <a:t>για την δημιουργία γραφημάτων πάνω στον χάρτη καθώς και ομαδοποίησης </a:t>
            </a:r>
            <a:r>
              <a:rPr lang="el-GR" sz="1700" dirty="0" smtClean="0"/>
              <a:t>σημείων με την μέθοδο </a:t>
            </a:r>
            <a:r>
              <a:rPr lang="en-US" sz="1700" dirty="0" smtClean="0"/>
              <a:t>clustering.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 smtClean="0"/>
              <a:t> ( </a:t>
            </a: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://viglino.github.io/ol-ext</a:t>
            </a:r>
            <a:r>
              <a:rPr lang="en-US" sz="1700" dirty="0" smtClean="0">
                <a:hlinkClick r:id="rId2"/>
              </a:rPr>
              <a:t>/</a:t>
            </a:r>
            <a:r>
              <a:rPr lang="el-GR" sz="1700" dirty="0" smtClean="0"/>
              <a:t> )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endParaRPr lang="en-US" sz="1700" dirty="0"/>
          </a:p>
          <a:p>
            <a:pPr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700" dirty="0" smtClean="0"/>
              <a:t>Chart.js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 smtClean="0"/>
              <a:t>Για την δημιουργία δυναμικών γραφημάτων στον </a:t>
            </a:r>
            <a:r>
              <a:rPr lang="en-US" sz="1700" dirty="0" smtClean="0"/>
              <a:t>client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n-US" sz="1700" dirty="0" smtClean="0"/>
              <a:t>( </a:t>
            </a:r>
            <a:r>
              <a:rPr lang="en-US" sz="1700" dirty="0" smtClean="0">
                <a:hlinkClick r:id="rId3"/>
              </a:rPr>
              <a:t>https</a:t>
            </a:r>
            <a:r>
              <a:rPr lang="en-US" sz="1700" dirty="0">
                <a:hlinkClick r:id="rId3"/>
              </a:rPr>
              <a:t>://www.chartjs.org</a:t>
            </a:r>
            <a:r>
              <a:rPr lang="en-US" sz="1700" dirty="0" smtClean="0">
                <a:hlinkClick r:id="rId3"/>
              </a:rPr>
              <a:t>/</a:t>
            </a:r>
            <a:r>
              <a:rPr lang="en-US" sz="1700" dirty="0" smtClean="0"/>
              <a:t> )</a:t>
            </a:r>
            <a:endParaRPr lang="el-GR" sz="1700" dirty="0" smtClean="0"/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endParaRPr lang="en-US" sz="1700" dirty="0"/>
          </a:p>
          <a:p>
            <a:pPr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700" dirty="0" err="1" smtClean="0"/>
              <a:t>Jquery</a:t>
            </a:r>
            <a:r>
              <a:rPr lang="en-US" sz="1700" dirty="0" smtClean="0"/>
              <a:t> + Bootstrap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 smtClean="0"/>
              <a:t>Για την ανάπτυξη του γραφικού περιβάλλοντος (</a:t>
            </a:r>
            <a:r>
              <a:rPr lang="en-US" sz="1700" dirty="0" smtClean="0"/>
              <a:t>UI) </a:t>
            </a:r>
            <a:r>
              <a:rPr lang="el-GR" sz="1700" dirty="0" smtClean="0"/>
              <a:t>τόσο της σελίδας όσο και του </a:t>
            </a:r>
            <a:r>
              <a:rPr lang="en-US" sz="1700" dirty="0" smtClean="0"/>
              <a:t>WEBGIS </a:t>
            </a:r>
            <a:r>
              <a:rPr lang="el-GR" sz="1700" dirty="0" smtClean="0"/>
              <a:t>και των στατιστικών καθώς και για την εξασφάλιση της σωστής προβολής σε </a:t>
            </a:r>
            <a:r>
              <a:rPr lang="en-US" sz="1700" dirty="0" smtClean="0"/>
              <a:t>mobile </a:t>
            </a:r>
            <a:r>
              <a:rPr lang="el-GR" sz="1700" dirty="0" smtClean="0"/>
              <a:t>περιβάλλον.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 smtClean="0"/>
              <a:t>(</a:t>
            </a:r>
            <a:r>
              <a:rPr lang="en-US" sz="1600" i="1" dirty="0">
                <a:hlinkClick r:id="rId4"/>
              </a:rPr>
              <a:t>https://jquery.com</a:t>
            </a:r>
            <a:r>
              <a:rPr lang="en-US" sz="1600" i="1" dirty="0" smtClean="0">
                <a:hlinkClick r:id="rId4"/>
              </a:rPr>
              <a:t>/</a:t>
            </a:r>
            <a:r>
              <a:rPr lang="el-GR" sz="1600" i="1" dirty="0"/>
              <a:t> </a:t>
            </a:r>
            <a:r>
              <a:rPr lang="el-GR" sz="1600" i="1" dirty="0" smtClean="0"/>
              <a:t>) (</a:t>
            </a:r>
            <a:r>
              <a:rPr lang="en-US" sz="1600" i="1" dirty="0">
                <a:hlinkClick r:id="rId5"/>
              </a:rPr>
              <a:t>https://getbootstrap.com</a:t>
            </a:r>
            <a:r>
              <a:rPr lang="en-US" sz="1600" i="1" dirty="0" smtClean="0">
                <a:hlinkClick r:id="rId5"/>
              </a:rPr>
              <a:t>/</a:t>
            </a:r>
            <a:r>
              <a:rPr lang="en-US" sz="1600" i="1" dirty="0" smtClean="0"/>
              <a:t> ) </a:t>
            </a:r>
            <a:endParaRPr lang="en-US" sz="1600" dirty="0">
              <a:hlinkClick r:id="rId4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endParaRPr lang="el-GR" sz="1700" dirty="0" smtClean="0"/>
          </a:p>
          <a:p>
            <a:pPr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700" dirty="0"/>
              <a:t>Ol3-geocoder</a:t>
            </a:r>
            <a:r>
              <a:rPr lang="el-GR" sz="1700" dirty="0"/>
              <a:t> </a:t>
            </a:r>
            <a:endParaRPr lang="el-GR" sz="1700" dirty="0" smtClean="0"/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l-GR" sz="1700" dirty="0" smtClean="0"/>
              <a:t>Για την λειτουργικότητα αναζήτησης και διευθύνσεων στον χάρτη. Η βιβλιοθήκη κάνει χρήση των δεδομένων </a:t>
            </a:r>
            <a:r>
              <a:rPr lang="en-US" sz="1700" dirty="0" smtClean="0"/>
              <a:t>OSM (Open Street Map ) </a:t>
            </a:r>
            <a:r>
              <a:rPr lang="el-GR" sz="1700" dirty="0" smtClean="0"/>
              <a:t>μέσω της υπηρεσίας </a:t>
            </a:r>
            <a:r>
              <a:rPr lang="en-US" sz="1600" dirty="0" err="1"/>
              <a:t>Nominatim</a:t>
            </a:r>
            <a:r>
              <a:rPr lang="en-US" sz="1600" dirty="0"/>
              <a:t> Geocoder</a:t>
            </a:r>
            <a:r>
              <a:rPr lang="en-US" sz="1700" dirty="0" smtClean="0"/>
              <a:t>. 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</a:pPr>
            <a:r>
              <a:rPr lang="en-US" sz="1700" dirty="0"/>
              <a:t>(</a:t>
            </a:r>
            <a:r>
              <a:rPr lang="en-US" sz="1700" dirty="0">
                <a:hlinkClick r:id="rId6"/>
              </a:rPr>
              <a:t>https://nominatim.openstreetmap.org</a:t>
            </a:r>
            <a:r>
              <a:rPr lang="en-US" sz="1700" dirty="0" smtClean="0">
                <a:hlinkClick r:id="rId6"/>
              </a:rPr>
              <a:t>/</a:t>
            </a:r>
            <a:r>
              <a:rPr lang="en-US" sz="1700" b="1" dirty="0" smtClean="0"/>
              <a:t> )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dirty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n-US" sz="1800" dirty="0" smtClean="0"/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Ανάπτυξη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Βασικές αρχές και υποδείγματα.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/>
              <a:t>Αντικειμενοστραφής </a:t>
            </a:r>
            <a:r>
              <a:rPr lang="el-GR" sz="1400" dirty="0" smtClean="0"/>
              <a:t>σχεδιασμός προγραμματισμού (</a:t>
            </a:r>
            <a:r>
              <a:rPr lang="en-US" sz="1400" dirty="0"/>
              <a:t>object-oriented </a:t>
            </a:r>
            <a:r>
              <a:rPr lang="en-US" sz="1400" dirty="0" smtClean="0"/>
              <a:t>programming</a:t>
            </a:r>
            <a:r>
              <a:rPr lang="el-GR" sz="1400" dirty="0" smtClean="0"/>
              <a:t>). </a:t>
            </a:r>
            <a:r>
              <a:rPr lang="el-GR" sz="1400" dirty="0" err="1" smtClean="0"/>
              <a:t>Ολα</a:t>
            </a:r>
            <a:r>
              <a:rPr lang="el-GR" sz="1400" dirty="0" smtClean="0"/>
              <a:t> τα επιμέρους υποσυστήματα λειτουργούν ανεξάρτητα. Με αυτό τον τρόπο επιτυγχάνουμε την μέγιστη ευελιξία σε επιπλέον προσθήκες ή μελλοντικές αλλαγές. </a:t>
            </a:r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endParaRPr lang="el-GR" sz="1400" dirty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Τακτοποίηση και συγγραφή του κώδικα με βάση την αρχική σχεδιασμένη αρχιτεκτονική των </a:t>
            </a:r>
            <a:r>
              <a:rPr lang="el-GR" sz="1400" dirty="0" err="1" smtClean="0"/>
              <a:t>επι</a:t>
            </a:r>
            <a:r>
              <a:rPr lang="el-GR" sz="1400" dirty="0" smtClean="0"/>
              <a:t> μέρους υποσυστημάτων.</a:t>
            </a: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1400" dirty="0" smtClean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Ανάπτυξη της σχεσιακής βάσης δεδομένων με βάση την αρχική σχεδίαση των αντικειμένων (</a:t>
            </a:r>
            <a:r>
              <a:rPr lang="en-US" sz="1400" dirty="0" smtClean="0"/>
              <a:t>objects) </a:t>
            </a:r>
            <a:r>
              <a:rPr lang="el-GR" sz="1400" dirty="0" err="1" smtClean="0"/>
              <a:t>ετσι</a:t>
            </a:r>
            <a:r>
              <a:rPr lang="el-GR" sz="1400" dirty="0" smtClean="0"/>
              <a:t> ώστε να είναι ξεκάθαρα και κατανοητά σε μελλοντικούς προγραμματιστές που πιθανόν θα ασχοληθούν με την επιπλέον ανάπτυξη της πλατφόρμας.</a:t>
            </a: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sz="1400" dirty="0"/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Χρήση πρωτοκόλλων είτε για την επικοινωνία μεταξύ των επιμέρους υποσυστημάτων, είτε για την επικοινωνία με τρίτες πήγες. ΠΧ. </a:t>
            </a:r>
            <a:r>
              <a:rPr lang="en-US" sz="1400" dirty="0" err="1" smtClean="0"/>
              <a:t>Openstreetmap</a:t>
            </a:r>
            <a:r>
              <a:rPr lang="en-US" sz="1400" dirty="0" smtClean="0"/>
              <a:t>, google maps, </a:t>
            </a:r>
            <a:r>
              <a:rPr lang="en-US" sz="1400" dirty="0" err="1" smtClean="0"/>
              <a:t>nominatim</a:t>
            </a:r>
            <a:r>
              <a:rPr lang="en-US" sz="1400" dirty="0" smtClean="0"/>
              <a:t> geocoder </a:t>
            </a:r>
            <a:r>
              <a:rPr lang="el-GR" sz="1400" dirty="0" err="1" smtClean="0"/>
              <a:t>κλπ</a:t>
            </a:r>
            <a:endParaRPr lang="en-US" sz="1400" dirty="0" smtClean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n-US" sz="1400" dirty="0" smtClean="0"/>
              <a:t>        (OGC, </a:t>
            </a:r>
            <a:r>
              <a:rPr lang="en-US" sz="1400" dirty="0" err="1" smtClean="0"/>
              <a:t>wms</a:t>
            </a:r>
            <a:r>
              <a:rPr lang="en-US" sz="1400" dirty="0" smtClean="0"/>
              <a:t>, </a:t>
            </a:r>
            <a:r>
              <a:rPr lang="en-US" sz="1400" dirty="0" err="1" smtClean="0"/>
              <a:t>wfs</a:t>
            </a:r>
            <a:r>
              <a:rPr lang="en-US" sz="1400" dirty="0" smtClean="0"/>
              <a:t> , xml ,http) </a:t>
            </a:r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συστήματος</a:t>
            </a:r>
            <a:endParaRPr lang="en-US" sz="28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Γενικά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Διάγραμμα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32575928"/>
              </p:ext>
            </p:extLst>
          </p:nvPr>
        </p:nvGraphicFramePr>
        <p:xfrm>
          <a:off x="1547664" y="1124744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1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  <a:endParaRPr lang="en-US" sz="28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Γενικά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Διάγραμμα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406881"/>
              </p:ext>
            </p:extLst>
          </p:nvPr>
        </p:nvGraphicFramePr>
        <p:xfrm>
          <a:off x="1524000" y="1397000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2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476250"/>
            <a:ext cx="7854950" cy="554513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Αρχιτεκτονική του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WEBGIS</a:t>
            </a:r>
          </a:p>
          <a:p>
            <a:pPr marL="342900" indent="-342900" algn="l">
              <a:buClr>
                <a:schemeClr val="bg1">
                  <a:lumMod val="95000"/>
                  <a:lumOff val="5000"/>
                </a:schemeClr>
              </a:buClr>
            </a:pP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Επιμέρους υποσυστήματα.</a:t>
            </a:r>
          </a:p>
          <a:p>
            <a:pPr algn="l">
              <a:buClr>
                <a:schemeClr val="bg1">
                  <a:lumMod val="95000"/>
                  <a:lumOff val="5000"/>
                </a:schemeClr>
              </a:buClr>
            </a:pPr>
            <a:endParaRPr lang="el-GR" sz="1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1" indent="-342900" algn="just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sz="1400" dirty="0" smtClean="0"/>
              <a:t>Υποσύστημα Παρουσίασης (</a:t>
            </a:r>
            <a:r>
              <a:rPr lang="en-US" sz="1400" dirty="0"/>
              <a:t>Presentation </a:t>
            </a:r>
            <a:r>
              <a:rPr lang="en-US" sz="1400" dirty="0" smtClean="0"/>
              <a:t>Module</a:t>
            </a:r>
            <a:r>
              <a:rPr lang="el-GR" sz="1400" dirty="0" smtClean="0"/>
              <a:t>)</a:t>
            </a:r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endParaRPr lang="el-GR" sz="1400" dirty="0" smtClean="0"/>
          </a:p>
          <a:p>
            <a:pPr marL="114300" lvl="1" algn="just">
              <a:lnSpc>
                <a:spcPct val="90000"/>
              </a:lnSpc>
              <a:buClr>
                <a:schemeClr val="tx1"/>
              </a:buClr>
            </a:pPr>
            <a:r>
              <a:rPr lang="el-GR" sz="1400" dirty="0" smtClean="0"/>
              <a:t>        Αποτελείτε από 2 βασικούς τρόπους παρουσίασης των  ερωτηματολογίων </a:t>
            </a:r>
            <a:r>
              <a:rPr lang="el-GR" sz="1400" dirty="0" err="1" smtClean="0"/>
              <a:t>ανα</a:t>
            </a:r>
            <a:r>
              <a:rPr lang="el-GR" sz="1400" dirty="0" smtClean="0"/>
              <a:t> ερώτηση</a:t>
            </a:r>
          </a:p>
          <a:p>
            <a:pPr marL="971550" lvl="2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l-GR" sz="1200" dirty="0" smtClean="0"/>
              <a:t>Χάρτης με γράφημα </a:t>
            </a:r>
            <a:r>
              <a:rPr lang="el-GR" sz="1200" dirty="0" err="1" smtClean="0"/>
              <a:t>ανα</a:t>
            </a:r>
            <a:r>
              <a:rPr lang="el-GR" sz="1200" dirty="0" smtClean="0"/>
              <a:t> χώρα (Άτλας) είτε </a:t>
            </a:r>
            <a:r>
              <a:rPr lang="el-GR" sz="1200" dirty="0" err="1" smtClean="0"/>
              <a:t>ανα</a:t>
            </a:r>
            <a:r>
              <a:rPr lang="el-GR" sz="1200" dirty="0" smtClean="0"/>
              <a:t> γεωγραφική μονάδα της επιλογής μας εφόσον είμαστε εγγεγραμμένος χρήστης</a:t>
            </a:r>
          </a:p>
          <a:p>
            <a:pPr marL="971550" lvl="2" indent="-400050" algn="just">
              <a:lnSpc>
                <a:spcPct val="90000"/>
              </a:lnSpc>
              <a:buClr>
                <a:schemeClr val="tx1"/>
              </a:buClr>
              <a:buFont typeface="+mj-lt"/>
              <a:buAutoNum type="romanUcPeriod"/>
            </a:pPr>
            <a:r>
              <a:rPr lang="en-US" sz="1200" dirty="0" err="1" smtClean="0"/>
              <a:t>HeatMap</a:t>
            </a:r>
            <a:r>
              <a:rPr lang="en-US" sz="1200" dirty="0" smtClean="0"/>
              <a:t> </a:t>
            </a:r>
            <a:r>
              <a:rPr lang="el-GR" sz="1200" dirty="0" smtClean="0"/>
              <a:t> χάρτης</a:t>
            </a:r>
            <a:endParaRPr lang="en-US" sz="1200" dirty="0"/>
          </a:p>
          <a:p>
            <a:pPr marL="571500" lvl="2" algn="just">
              <a:lnSpc>
                <a:spcPct val="90000"/>
              </a:lnSpc>
              <a:buClr>
                <a:schemeClr val="tx1"/>
              </a:buClr>
            </a:pPr>
            <a:r>
              <a:rPr lang="el-GR" sz="1200" dirty="0" smtClean="0"/>
              <a:t>Τα σημεία στον χάρτη για οποία κατατέθηκαν ερωτηματολόγια παρουσιάζονται στον χάρτη με την μέθοδο το</a:t>
            </a:r>
            <a:r>
              <a:rPr lang="el-GR" sz="1200" dirty="0"/>
              <a:t>υ</a:t>
            </a:r>
            <a:r>
              <a:rPr lang="el-GR" sz="1200" dirty="0" smtClean="0"/>
              <a:t> </a:t>
            </a:r>
            <a:r>
              <a:rPr lang="en-US" sz="1200" dirty="0" smtClean="0"/>
              <a:t>clustering.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429000"/>
            <a:ext cx="4392489" cy="3024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52763"/>
            <a:ext cx="4427984" cy="30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14244</TotalTime>
  <Words>1101</Words>
  <Application>Microsoft Office PowerPoint</Application>
  <PresentationFormat>On-screen Show (4:3)</PresentationFormat>
  <Paragraphs>148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Constantia</vt:lpstr>
      <vt:lpstr>Wingdings</vt:lpstr>
      <vt:lpstr>Wingdings 2</vt:lpstr>
      <vt:lpstr>Flow</vt:lpstr>
      <vt:lpstr>ΦΟΒΟΣ ΤΟΥ ΕΓΚΛΗΜΑΤΟΣ ΚΑΙ ΑΝΤΙΛΗΠΤΗ ΕΓΚΛΗΜΑΤΙΚΟΤΗΤΑ: ΣΧΕΔΙΑΣΜΟΣ ΚΑΙ ΥΛΟΠΟΙΗΣΗ ΔΙΑΔΙΚΤΥΑΚΗΣ ΠΛΑΤΦΟΡΜΑΣ, ΣΥΛΛΟΓΗΣ ΑΝΑΛΥΣΗΣ ΚΑΙ ΧΑΡΤΟΓΡΑΦΙΚΗΣ ΑΠΟΔΟΣΗΣ ΓΕΩΧΩΡΙΚΩΝ ΔΕΔΟΜΕΝΩΝ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Gama Platform Lab</dc:title>
  <dc:creator>p_tsagkis</dc:creator>
  <cp:lastModifiedBy>Paulos Tsagkis</cp:lastModifiedBy>
  <cp:revision>273</cp:revision>
  <dcterms:created xsi:type="dcterms:W3CDTF">2017-05-12T11:15:32Z</dcterms:created>
  <dcterms:modified xsi:type="dcterms:W3CDTF">2018-11-09T15:27:58Z</dcterms:modified>
</cp:coreProperties>
</file>